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67" r:id="rId3"/>
    <p:sldId id="258" r:id="rId4"/>
    <p:sldId id="263" r:id="rId5"/>
    <p:sldId id="265" r:id="rId6"/>
    <p:sldId id="291" r:id="rId7"/>
    <p:sldId id="268" r:id="rId8"/>
    <p:sldId id="292" r:id="rId9"/>
    <p:sldId id="293" r:id="rId10"/>
    <p:sldId id="262" r:id="rId11"/>
    <p:sldId id="289" r:id="rId12"/>
    <p:sldId id="269" r:id="rId13"/>
    <p:sldId id="272" r:id="rId14"/>
    <p:sldId id="273" r:id="rId15"/>
    <p:sldId id="276" r:id="rId16"/>
    <p:sldId id="275" r:id="rId17"/>
    <p:sldId id="270" r:id="rId18"/>
    <p:sldId id="281" r:id="rId19"/>
    <p:sldId id="280" r:id="rId20"/>
    <p:sldId id="278" r:id="rId21"/>
    <p:sldId id="282" r:id="rId22"/>
    <p:sldId id="277" r:id="rId23"/>
    <p:sldId id="290" r:id="rId24"/>
    <p:sldId id="264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2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71" autoAdjust="0"/>
    <p:restoredTop sz="94660"/>
  </p:normalViewPr>
  <p:slideViewPr>
    <p:cSldViewPr>
      <p:cViewPr varScale="1">
        <p:scale>
          <a:sx n="44" d="100"/>
          <a:sy n="44" d="100"/>
        </p:scale>
        <p:origin x="78" y="25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DFE7C-8EF6-46D1-928B-7A9FAB7B6995}" type="datetimeFigureOut">
              <a:rPr lang="zh-CN" altLang="en-US" smtClean="0"/>
              <a:t>2018/1/16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657DE9-F1C3-41BC-A4BF-6511B0F48D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708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3000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jp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eveloper.mozilla.org/en-US/docs/Web/JavaScript/Reference/Global_Objects/Object/defineProperty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_图片 3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PA_任意多边形 7"/>
          <p:cNvSpPr/>
          <p:nvPr>
            <p:custDataLst>
              <p:tags r:id="rId2"/>
            </p:custDataLst>
          </p:nvPr>
        </p:nvSpPr>
        <p:spPr>
          <a:xfrm>
            <a:off x="5676953" y="1124744"/>
            <a:ext cx="838094" cy="675482"/>
          </a:xfrm>
          <a:custGeom>
            <a:avLst/>
            <a:gdLst>
              <a:gd name="connsiteX0" fmla="*/ 468052 w 1224136"/>
              <a:gd name="connsiteY0" fmla="*/ 0 h 986622"/>
              <a:gd name="connsiteX1" fmla="*/ 760814 w 1224136"/>
              <a:gd name="connsiteY1" fmla="*/ 617122 h 986622"/>
              <a:gd name="connsiteX2" fmla="*/ 900100 w 1224136"/>
              <a:gd name="connsiteY2" fmla="*/ 338550 h 986622"/>
              <a:gd name="connsiteX3" fmla="*/ 1224136 w 1224136"/>
              <a:gd name="connsiteY3" fmla="*/ 986622 h 986622"/>
              <a:gd name="connsiteX4" fmla="*/ 936104 w 1224136"/>
              <a:gd name="connsiteY4" fmla="*/ 986622 h 986622"/>
              <a:gd name="connsiteX5" fmla="*/ 576064 w 1224136"/>
              <a:gd name="connsiteY5" fmla="*/ 986622 h 986622"/>
              <a:gd name="connsiteX6" fmla="*/ 0 w 1224136"/>
              <a:gd name="connsiteY6" fmla="*/ 986622 h 986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4136" h="986622">
                <a:moveTo>
                  <a:pt x="468052" y="0"/>
                </a:moveTo>
                <a:lnTo>
                  <a:pt x="760814" y="617122"/>
                </a:lnTo>
                <a:lnTo>
                  <a:pt x="900100" y="338550"/>
                </a:lnTo>
                <a:lnTo>
                  <a:pt x="1224136" y="986622"/>
                </a:lnTo>
                <a:lnTo>
                  <a:pt x="936104" y="986622"/>
                </a:lnTo>
                <a:lnTo>
                  <a:pt x="576064" y="986622"/>
                </a:lnTo>
                <a:lnTo>
                  <a:pt x="0" y="986622"/>
                </a:lnTo>
                <a:close/>
              </a:path>
            </a:pathLst>
          </a:cu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-1" y="2132856"/>
            <a:ext cx="12192000" cy="4725144"/>
          </a:xfrm>
          <a:prstGeom prst="rect">
            <a:avLst/>
          </a:prstGeom>
          <a:solidFill>
            <a:srgbClr val="00206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036" y="576235"/>
            <a:ext cx="2263927" cy="2263927"/>
          </a:xfrm>
          <a:prstGeom prst="rect">
            <a:avLst/>
          </a:prstGeom>
        </p:spPr>
      </p:pic>
      <p:sp>
        <p:nvSpPr>
          <p:cNvPr id="9" name="PA_矩形 13"/>
          <p:cNvSpPr/>
          <p:nvPr>
            <p:custDataLst>
              <p:tags r:id="rId3"/>
            </p:custDataLst>
          </p:nvPr>
        </p:nvSpPr>
        <p:spPr>
          <a:xfrm>
            <a:off x="4164123" y="3664960"/>
            <a:ext cx="3863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Felix Titling" panose="04060505060202020A04" pitchFamily="82" charset="0"/>
                <a:cs typeface="Arial" panose="020B0604020202020204" pitchFamily="34" charset="0"/>
              </a:rPr>
              <a:t>Prepared   </a:t>
            </a:r>
            <a:r>
              <a:rPr lang="en-US" altLang="zh-CN" sz="1400" dirty="0" smtClean="0">
                <a:solidFill>
                  <a:schemeClr val="bg1"/>
                </a:solidFill>
                <a:latin typeface="Felix Titling" panose="04060505060202020A04" pitchFamily="82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Felix Titling" panose="04060505060202020A04" pitchFamily="82" charset="0"/>
                <a:cs typeface="Arial" panose="020B0604020202020204" pitchFamily="34" charset="0"/>
              </a:rPr>
              <a:t>by   DUDU</a:t>
            </a:r>
            <a:endParaRPr lang="zh-CN" altLang="en-US" dirty="0">
              <a:solidFill>
                <a:schemeClr val="bg1"/>
              </a:solidFill>
              <a:latin typeface="Felix Titling" panose="04060505060202020A04" pitchFamily="82" charset="0"/>
              <a:cs typeface="Arial" panose="020B0604020202020204" pitchFamily="34" charset="0"/>
            </a:endParaRPr>
          </a:p>
        </p:txBody>
      </p:sp>
      <p:sp>
        <p:nvSpPr>
          <p:cNvPr id="13" name="PA_矩形 12"/>
          <p:cNvSpPr/>
          <p:nvPr>
            <p:custDataLst>
              <p:tags r:id="rId4"/>
            </p:custDataLst>
          </p:nvPr>
        </p:nvSpPr>
        <p:spPr>
          <a:xfrm>
            <a:off x="4964036" y="2529576"/>
            <a:ext cx="219797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Vue.js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1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8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097860" y="1625236"/>
            <a:ext cx="1996281" cy="1747351"/>
            <a:chOff x="5097859" y="1625236"/>
            <a:chExt cx="1996281" cy="1747351"/>
          </a:xfrm>
        </p:grpSpPr>
        <p:sp>
          <p:nvSpPr>
            <p:cNvPr id="4" name="任意多边形: 形状 3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282379" y="2264591"/>
              <a:ext cx="162724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zh-CN" sz="28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5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127448" y="4500409"/>
            <a:ext cx="97930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 a web designer, I am always looking for awesome photos to include in my designs and mockups. I hate buying stock photos just to use them once. 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60806" y="3757405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进阶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29" t="34662" r="27832" b="25868"/>
          <a:stretch>
            <a:fillRect/>
          </a:stretch>
        </p:blipFill>
        <p:spPr>
          <a:xfrm>
            <a:off x="6666230" y="2625836"/>
            <a:ext cx="1040344" cy="896849"/>
          </a:xfrm>
          <a:custGeom>
            <a:avLst/>
            <a:gdLst>
              <a:gd name="connsiteX0" fmla="*/ 1004781 w 2009562"/>
              <a:gd name="connsiteY0" fmla="*/ 0 h 1732382"/>
              <a:gd name="connsiteX1" fmla="*/ 2009562 w 2009562"/>
              <a:gd name="connsiteY1" fmla="*/ 1732382 h 1732382"/>
              <a:gd name="connsiteX2" fmla="*/ 0 w 2009562"/>
              <a:gd name="connsiteY2" fmla="*/ 1732382 h 1732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9562" h="1732382">
                <a:moveTo>
                  <a:pt x="1004781" y="0"/>
                </a:moveTo>
                <a:lnTo>
                  <a:pt x="2009562" y="1732382"/>
                </a:lnTo>
                <a:lnTo>
                  <a:pt x="0" y="173238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5060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YOUR TITLE HERE</a:t>
            </a:r>
            <a:endParaRPr lang="zh-CN" altLang="en-US" smtClean="0"/>
          </a:p>
        </p:txBody>
      </p:sp>
      <p:sp>
        <p:nvSpPr>
          <p:cNvPr id="25603" name="文本框 6"/>
          <p:cNvSpPr txBox="1">
            <a:spLocks noChangeArrowheads="1"/>
          </p:cNvSpPr>
          <p:nvPr/>
        </p:nvSpPr>
        <p:spPr bwMode="auto">
          <a:xfrm>
            <a:off x="838200" y="1109663"/>
            <a:ext cx="7589838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5000"/>
              </a:lnSpc>
              <a:spcAft>
                <a:spcPts val="800"/>
              </a:spcAft>
            </a:pPr>
            <a:r>
              <a:rPr lang="en-US" altLang="zh-CN" sz="1400">
                <a:solidFill>
                  <a:srgbClr val="BFBFBF"/>
                </a:solidFill>
              </a:rPr>
              <a:t>HUMANS ARE CREATIVE BEINGS. IF IT IS NOT REAL TEXT, THEY WILL FOCUS ON THE DESIGN.</a:t>
            </a:r>
            <a:endParaRPr lang="zh-CN" altLang="en-US" sz="1400">
              <a:solidFill>
                <a:srgbClr val="BFBFBF"/>
              </a:solidFill>
            </a:endParaRPr>
          </a:p>
        </p:txBody>
      </p:sp>
      <p:sp>
        <p:nvSpPr>
          <p:cNvPr id="25604" name="椭圆 3"/>
          <p:cNvSpPr>
            <a:spLocks noChangeAspect="1" noChangeArrowheads="1"/>
          </p:cNvSpPr>
          <p:nvPr/>
        </p:nvSpPr>
        <p:spPr bwMode="auto">
          <a:xfrm>
            <a:off x="7513638" y="3424238"/>
            <a:ext cx="720725" cy="720725"/>
          </a:xfrm>
          <a:prstGeom prst="ellipse">
            <a:avLst/>
          </a:pr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chemeClr val="bg1"/>
                </a:solidFill>
              </a:rPr>
              <a:t>4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25605" name="椭圆 4"/>
          <p:cNvSpPr>
            <a:spLocks noChangeAspect="1" noChangeArrowheads="1"/>
          </p:cNvSpPr>
          <p:nvPr/>
        </p:nvSpPr>
        <p:spPr bwMode="auto">
          <a:xfrm>
            <a:off x="3905250" y="3424238"/>
            <a:ext cx="719138" cy="720725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chemeClr val="bg1"/>
                </a:solidFill>
              </a:rPr>
              <a:t>3</a:t>
            </a:r>
            <a:endParaRPr lang="zh-CN" altLang="en-US" sz="2800">
              <a:solidFill>
                <a:schemeClr val="bg1"/>
              </a:solidFill>
            </a:endParaRPr>
          </a:p>
        </p:txBody>
      </p:sp>
      <p:cxnSp>
        <p:nvCxnSpPr>
          <p:cNvPr id="25606" name="直接连接符 5"/>
          <p:cNvCxnSpPr>
            <a:cxnSpLocks noChangeShapeType="1"/>
            <a:stCxn id="25605" idx="6"/>
            <a:endCxn id="25604" idx="2"/>
          </p:cNvCxnSpPr>
          <p:nvPr/>
        </p:nvCxnSpPr>
        <p:spPr bwMode="auto">
          <a:xfrm>
            <a:off x="4624388" y="3784600"/>
            <a:ext cx="2889250" cy="0"/>
          </a:xfrm>
          <a:prstGeom prst="line">
            <a:avLst/>
          </a:prstGeom>
          <a:noFill/>
          <a:ln w="12700">
            <a:solidFill>
              <a:srgbClr val="BFBFB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07" name="椭圆 7"/>
          <p:cNvSpPr>
            <a:spLocks noChangeAspect="1" noChangeArrowheads="1"/>
          </p:cNvSpPr>
          <p:nvPr/>
        </p:nvSpPr>
        <p:spPr bwMode="auto">
          <a:xfrm>
            <a:off x="7513638" y="2044700"/>
            <a:ext cx="720725" cy="720725"/>
          </a:xfrm>
          <a:prstGeom prst="ellipse">
            <a:avLst/>
          </a:pr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chemeClr val="bg1"/>
                </a:solidFill>
              </a:rPr>
              <a:t>2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25608" name="椭圆 8"/>
          <p:cNvSpPr>
            <a:spLocks noChangeAspect="1" noChangeArrowheads="1"/>
          </p:cNvSpPr>
          <p:nvPr/>
        </p:nvSpPr>
        <p:spPr bwMode="auto">
          <a:xfrm>
            <a:off x="7513638" y="4805363"/>
            <a:ext cx="720725" cy="719137"/>
          </a:xfrm>
          <a:prstGeom prst="ellipse">
            <a:avLst/>
          </a:pr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chemeClr val="bg1"/>
                </a:solidFill>
              </a:rPr>
              <a:t>6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25609" name="椭圆 9"/>
          <p:cNvSpPr>
            <a:spLocks noChangeAspect="1" noChangeArrowheads="1"/>
          </p:cNvSpPr>
          <p:nvPr/>
        </p:nvSpPr>
        <p:spPr bwMode="auto">
          <a:xfrm>
            <a:off x="3905250" y="2044700"/>
            <a:ext cx="719138" cy="720725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chemeClr val="bg1"/>
                </a:solidFill>
              </a:rPr>
              <a:t>1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25610" name="椭圆 10"/>
          <p:cNvSpPr>
            <a:spLocks noChangeAspect="1" noChangeArrowheads="1"/>
          </p:cNvSpPr>
          <p:nvPr/>
        </p:nvSpPr>
        <p:spPr bwMode="auto">
          <a:xfrm>
            <a:off x="3905250" y="4805363"/>
            <a:ext cx="719138" cy="719137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chemeClr val="bg1"/>
                </a:solidFill>
              </a:rPr>
              <a:t>5</a:t>
            </a:r>
            <a:endParaRPr lang="zh-CN" altLang="en-US" sz="2800">
              <a:solidFill>
                <a:schemeClr val="bg1"/>
              </a:solidFill>
            </a:endParaRPr>
          </a:p>
        </p:txBody>
      </p:sp>
      <p:grpSp>
        <p:nvGrpSpPr>
          <p:cNvPr id="25611" name="组合 22"/>
          <p:cNvGrpSpPr>
            <a:grpSpLocks/>
          </p:cNvGrpSpPr>
          <p:nvPr/>
        </p:nvGrpSpPr>
        <p:grpSpPr bwMode="auto">
          <a:xfrm>
            <a:off x="4624388" y="2405063"/>
            <a:ext cx="2889250" cy="908050"/>
            <a:chOff x="0" y="0"/>
            <a:chExt cx="2888779" cy="908714"/>
          </a:xfrm>
        </p:grpSpPr>
        <p:cxnSp>
          <p:nvCxnSpPr>
            <p:cNvPr id="25630" name="直接连接符 12"/>
            <p:cNvCxnSpPr>
              <a:cxnSpLocks noChangeShapeType="1"/>
            </p:cNvCxnSpPr>
            <p:nvPr/>
          </p:nvCxnSpPr>
          <p:spPr bwMode="auto">
            <a:xfrm>
              <a:off x="571407" y="908714"/>
              <a:ext cx="1799932" cy="0"/>
            </a:xfrm>
            <a:prstGeom prst="line">
              <a:avLst/>
            </a:prstGeom>
            <a:noFill/>
            <a:ln w="12700">
              <a:solidFill>
                <a:srgbClr val="BF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31" name="肘形连接符 13"/>
            <p:cNvCxnSpPr>
              <a:cxnSpLocks noChangeShapeType="1"/>
              <a:stCxn id="25609" idx="6"/>
            </p:cNvCxnSpPr>
            <p:nvPr/>
          </p:nvCxnSpPr>
          <p:spPr bwMode="auto">
            <a:xfrm>
              <a:off x="0" y="0"/>
              <a:ext cx="571407" cy="908714"/>
            </a:xfrm>
            <a:prstGeom prst="bentConnector2">
              <a:avLst/>
            </a:prstGeom>
            <a:noFill/>
            <a:ln w="12700">
              <a:solidFill>
                <a:srgbClr val="BFBFBF"/>
              </a:solidFill>
              <a:miter lim="800000"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32" name="肘形连接符 14"/>
            <p:cNvCxnSpPr>
              <a:cxnSpLocks noChangeShapeType="1"/>
              <a:stCxn id="25607" idx="2"/>
            </p:cNvCxnSpPr>
            <p:nvPr/>
          </p:nvCxnSpPr>
          <p:spPr bwMode="auto">
            <a:xfrm rot="10800000" flipV="1">
              <a:off x="2371338" y="0"/>
              <a:ext cx="517441" cy="908714"/>
            </a:xfrm>
            <a:prstGeom prst="bentConnector2">
              <a:avLst/>
            </a:prstGeom>
            <a:noFill/>
            <a:ln w="12700">
              <a:solidFill>
                <a:srgbClr val="BFBFBF"/>
              </a:solidFill>
              <a:miter lim="800000"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5612" name="组合 23"/>
          <p:cNvGrpSpPr>
            <a:grpSpLocks/>
          </p:cNvGrpSpPr>
          <p:nvPr/>
        </p:nvGrpSpPr>
        <p:grpSpPr bwMode="auto">
          <a:xfrm>
            <a:off x="4624388" y="4322763"/>
            <a:ext cx="2889250" cy="842962"/>
            <a:chOff x="0" y="0"/>
            <a:chExt cx="2888779" cy="842380"/>
          </a:xfrm>
        </p:grpSpPr>
        <p:cxnSp>
          <p:nvCxnSpPr>
            <p:cNvPr id="25627" name="直接连接符 16"/>
            <p:cNvCxnSpPr>
              <a:cxnSpLocks noChangeShapeType="1"/>
            </p:cNvCxnSpPr>
            <p:nvPr/>
          </p:nvCxnSpPr>
          <p:spPr bwMode="auto">
            <a:xfrm>
              <a:off x="571407" y="0"/>
              <a:ext cx="1799932" cy="0"/>
            </a:xfrm>
            <a:prstGeom prst="line">
              <a:avLst/>
            </a:prstGeom>
            <a:noFill/>
            <a:ln w="12700">
              <a:solidFill>
                <a:srgbClr val="BF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28" name="肘形连接符 17"/>
            <p:cNvCxnSpPr>
              <a:cxnSpLocks noChangeShapeType="1"/>
              <a:stCxn id="25610" idx="6"/>
            </p:cNvCxnSpPr>
            <p:nvPr/>
          </p:nvCxnSpPr>
          <p:spPr bwMode="auto">
            <a:xfrm flipV="1">
              <a:off x="0" y="0"/>
              <a:ext cx="571407" cy="842380"/>
            </a:xfrm>
            <a:prstGeom prst="bentConnector2">
              <a:avLst/>
            </a:prstGeom>
            <a:noFill/>
            <a:ln w="12700">
              <a:solidFill>
                <a:srgbClr val="BFBFBF"/>
              </a:solidFill>
              <a:miter lim="800000"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29" name="肘形连接符 18"/>
            <p:cNvCxnSpPr>
              <a:cxnSpLocks noChangeShapeType="1"/>
              <a:stCxn id="25608" idx="2"/>
            </p:cNvCxnSpPr>
            <p:nvPr/>
          </p:nvCxnSpPr>
          <p:spPr bwMode="auto">
            <a:xfrm rot="10800000">
              <a:off x="2371338" y="0"/>
              <a:ext cx="517441" cy="842380"/>
            </a:xfrm>
            <a:prstGeom prst="bentConnector2">
              <a:avLst/>
            </a:prstGeom>
            <a:noFill/>
            <a:ln w="12700">
              <a:solidFill>
                <a:srgbClr val="BFBFBF"/>
              </a:solidFill>
              <a:miter lim="800000"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5613" name="文本框 45"/>
          <p:cNvSpPr txBox="1">
            <a:spLocks noChangeArrowheads="1"/>
          </p:cNvSpPr>
          <p:nvPr/>
        </p:nvSpPr>
        <p:spPr bwMode="auto">
          <a:xfrm>
            <a:off x="2367985" y="1997075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zh-CN" altLang="en-US" dirty="0" smtClean="0">
                <a:solidFill>
                  <a:schemeClr val="accent2"/>
                </a:solidFill>
                <a:ea typeface="Microsoft JhengHei" panose="020B0604030504040204" pitchFamily="34" charset="-120"/>
              </a:rPr>
              <a:t>响应式原理</a:t>
            </a:r>
            <a:endParaRPr lang="zh-CN" altLang="en-US" dirty="0">
              <a:solidFill>
                <a:schemeClr val="accent2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25614" name="矩形 48"/>
          <p:cNvSpPr>
            <a:spLocks noChangeArrowheads="1"/>
          </p:cNvSpPr>
          <p:nvPr/>
        </p:nvSpPr>
        <p:spPr bwMode="auto">
          <a:xfrm>
            <a:off x="838200" y="2365375"/>
            <a:ext cx="2868613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en-US" altLang="zh-CN" sz="1400">
                <a:solidFill>
                  <a:srgbClr val="8F8F8F"/>
                </a:solidFill>
                <a:ea typeface="Microsoft JhengHei" panose="020B0604030504040204" pitchFamily="34" charset="-120"/>
              </a:rPr>
              <a:t>People tend to read writing. This text will not appear in a consistent order. </a:t>
            </a:r>
            <a:endParaRPr lang="zh-CN" altLang="en-US" sz="1400">
              <a:solidFill>
                <a:srgbClr val="8F8F8F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25615" name="文本框 49"/>
          <p:cNvSpPr txBox="1">
            <a:spLocks noChangeArrowheads="1"/>
          </p:cNvSpPr>
          <p:nvPr/>
        </p:nvSpPr>
        <p:spPr bwMode="auto">
          <a:xfrm>
            <a:off x="3060481" y="3424238"/>
            <a:ext cx="6463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zh-CN" altLang="en-US" dirty="0" smtClean="0">
                <a:solidFill>
                  <a:schemeClr val="accent2"/>
                </a:solidFill>
                <a:ea typeface="Microsoft JhengHei" panose="020B0604030504040204" pitchFamily="34" charset="-120"/>
              </a:rPr>
              <a:t>路由</a:t>
            </a:r>
            <a:endParaRPr lang="zh-CN" altLang="en-US" dirty="0">
              <a:solidFill>
                <a:schemeClr val="accent2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25616" name="矩形 50"/>
          <p:cNvSpPr>
            <a:spLocks noChangeArrowheads="1"/>
          </p:cNvSpPr>
          <p:nvPr/>
        </p:nvSpPr>
        <p:spPr bwMode="auto">
          <a:xfrm>
            <a:off x="838200" y="3794125"/>
            <a:ext cx="2868613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en-US" altLang="zh-CN" sz="1400" dirty="0">
                <a:solidFill>
                  <a:srgbClr val="8F8F8F"/>
                </a:solidFill>
                <a:ea typeface="Microsoft JhengHei" panose="020B0604030504040204" pitchFamily="34" charset="-120"/>
              </a:rPr>
              <a:t>People tend to read writing. This text will not appear in a consistent order. </a:t>
            </a:r>
            <a:endParaRPr lang="zh-CN" altLang="en-US" sz="1400" dirty="0">
              <a:solidFill>
                <a:srgbClr val="8F8F8F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25617" name="文本框 51"/>
          <p:cNvSpPr txBox="1">
            <a:spLocks noChangeArrowheads="1"/>
          </p:cNvSpPr>
          <p:nvPr/>
        </p:nvSpPr>
        <p:spPr bwMode="auto">
          <a:xfrm>
            <a:off x="2598816" y="4826000"/>
            <a:ext cx="11079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zh-CN" altLang="en-US" dirty="0" smtClean="0">
                <a:solidFill>
                  <a:schemeClr val="accent2"/>
                </a:solidFill>
                <a:ea typeface="Microsoft JhengHei" panose="020B0604030504040204" pitchFamily="34" charset="-120"/>
              </a:rPr>
              <a:t>状态管理</a:t>
            </a:r>
            <a:endParaRPr lang="zh-CN" altLang="en-US" dirty="0">
              <a:solidFill>
                <a:schemeClr val="accent2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25618" name="矩形 52"/>
          <p:cNvSpPr>
            <a:spLocks noChangeArrowheads="1"/>
          </p:cNvSpPr>
          <p:nvPr/>
        </p:nvSpPr>
        <p:spPr bwMode="auto">
          <a:xfrm>
            <a:off x="838200" y="5195888"/>
            <a:ext cx="2868613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en-US" altLang="zh-CN" sz="1400">
                <a:solidFill>
                  <a:srgbClr val="8F8F8F"/>
                </a:solidFill>
                <a:ea typeface="Microsoft JhengHei" panose="020B0604030504040204" pitchFamily="34" charset="-120"/>
              </a:rPr>
              <a:t>People tend to read writing. This text will not appear in a consistent order. </a:t>
            </a:r>
            <a:endParaRPr lang="zh-CN" altLang="en-US" sz="1400">
              <a:solidFill>
                <a:srgbClr val="8F8F8F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25619" name="文本框 53"/>
          <p:cNvSpPr txBox="1">
            <a:spLocks noChangeArrowheads="1"/>
          </p:cNvSpPr>
          <p:nvPr/>
        </p:nvSpPr>
        <p:spPr bwMode="auto">
          <a:xfrm>
            <a:off x="8489950" y="1997075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354B5E"/>
                </a:solidFill>
                <a:ea typeface="Microsoft JhengHei" panose="020B0604030504040204" pitchFamily="34" charset="-120"/>
              </a:rPr>
              <a:t>服务端渲染</a:t>
            </a:r>
            <a:endParaRPr lang="zh-CN" altLang="en-US" dirty="0">
              <a:solidFill>
                <a:srgbClr val="354B5E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25620" name="矩形 54"/>
          <p:cNvSpPr>
            <a:spLocks noChangeArrowheads="1"/>
          </p:cNvSpPr>
          <p:nvPr/>
        </p:nvSpPr>
        <p:spPr bwMode="auto">
          <a:xfrm>
            <a:off x="8489950" y="2365375"/>
            <a:ext cx="2868613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1400">
                <a:solidFill>
                  <a:srgbClr val="8F8F8F"/>
                </a:solidFill>
                <a:ea typeface="Microsoft JhengHei" panose="020B0604030504040204" pitchFamily="34" charset="-120"/>
              </a:rPr>
              <a:t>People tend to read writing. This text will not appear in a consistent order. </a:t>
            </a:r>
            <a:endParaRPr lang="zh-CN" altLang="en-US" sz="1400">
              <a:solidFill>
                <a:srgbClr val="8F8F8F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25621" name="文本框 55"/>
          <p:cNvSpPr txBox="1">
            <a:spLocks noChangeArrowheads="1"/>
          </p:cNvSpPr>
          <p:nvPr/>
        </p:nvSpPr>
        <p:spPr bwMode="auto">
          <a:xfrm>
            <a:off x="8489950" y="3424238"/>
            <a:ext cx="13644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dirty="0" smtClean="0">
                <a:solidFill>
                  <a:srgbClr val="354B5E"/>
                </a:solidFill>
                <a:ea typeface="Microsoft JhengHei" panose="020B0604030504040204" pitchFamily="34" charset="-120"/>
              </a:rPr>
              <a:t>Render</a:t>
            </a:r>
            <a:r>
              <a:rPr lang="zh-CN" altLang="en-US" dirty="0" smtClean="0">
                <a:solidFill>
                  <a:srgbClr val="354B5E"/>
                </a:solidFill>
                <a:ea typeface="Microsoft JhengHei" panose="020B0604030504040204" pitchFamily="34" charset="-120"/>
              </a:rPr>
              <a:t>函数</a:t>
            </a:r>
            <a:endParaRPr lang="zh-CN" altLang="en-US" dirty="0">
              <a:solidFill>
                <a:srgbClr val="354B5E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25622" name="矩形 56"/>
          <p:cNvSpPr>
            <a:spLocks noChangeArrowheads="1"/>
          </p:cNvSpPr>
          <p:nvPr/>
        </p:nvSpPr>
        <p:spPr bwMode="auto">
          <a:xfrm>
            <a:off x="8489950" y="3794125"/>
            <a:ext cx="2868613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1400" dirty="0">
                <a:solidFill>
                  <a:srgbClr val="8F8F8F"/>
                </a:solidFill>
                <a:ea typeface="Microsoft JhengHei" panose="020B0604030504040204" pitchFamily="34" charset="-120"/>
              </a:rPr>
              <a:t>People tend to read writing. This text will not appear in a consistent order. </a:t>
            </a:r>
            <a:endParaRPr lang="zh-CN" altLang="en-US" sz="1400" dirty="0">
              <a:solidFill>
                <a:srgbClr val="8F8F8F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25623" name="文本框 57"/>
          <p:cNvSpPr txBox="1">
            <a:spLocks noChangeArrowheads="1"/>
          </p:cNvSpPr>
          <p:nvPr/>
        </p:nvSpPr>
        <p:spPr bwMode="auto">
          <a:xfrm>
            <a:off x="8489950" y="4826000"/>
            <a:ext cx="22621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354B5E"/>
                </a:solidFill>
                <a:ea typeface="Microsoft JhengHei" panose="020B0604030504040204" pitchFamily="34" charset="-120"/>
              </a:rPr>
              <a:t>过渡效果与过渡状态</a:t>
            </a:r>
            <a:endParaRPr lang="zh-CN" altLang="en-US" dirty="0">
              <a:solidFill>
                <a:srgbClr val="354B5E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25624" name="矩形 58"/>
          <p:cNvSpPr>
            <a:spLocks noChangeArrowheads="1"/>
          </p:cNvSpPr>
          <p:nvPr/>
        </p:nvSpPr>
        <p:spPr bwMode="auto">
          <a:xfrm>
            <a:off x="8489950" y="5195888"/>
            <a:ext cx="2868613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1400">
                <a:solidFill>
                  <a:srgbClr val="8F8F8F"/>
                </a:solidFill>
                <a:ea typeface="Microsoft JhengHei" panose="020B0604030504040204" pitchFamily="34" charset="-120"/>
              </a:rPr>
              <a:t>People tend to read writing. This text will not appear in a consistent order. </a:t>
            </a:r>
            <a:endParaRPr lang="zh-CN" altLang="en-US" sz="1400">
              <a:solidFill>
                <a:srgbClr val="8F8F8F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25625" name="矩形 42"/>
          <p:cNvSpPr>
            <a:spLocks noChangeAspect="1" noChangeArrowheads="1"/>
          </p:cNvSpPr>
          <p:nvPr/>
        </p:nvSpPr>
        <p:spPr bwMode="auto">
          <a:xfrm rot="-2700000">
            <a:off x="5384800" y="3063875"/>
            <a:ext cx="1441450" cy="1438275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626" name="KSO_Shape"/>
          <p:cNvSpPr>
            <a:spLocks noChangeAspect="1"/>
          </p:cNvSpPr>
          <p:nvPr/>
        </p:nvSpPr>
        <p:spPr bwMode="auto">
          <a:xfrm>
            <a:off x="5734050" y="3344863"/>
            <a:ext cx="709613" cy="898525"/>
          </a:xfrm>
          <a:custGeom>
            <a:avLst/>
            <a:gdLst>
              <a:gd name="T0" fmla="*/ 259322 w 2665412"/>
              <a:gd name="T1" fmla="*/ 2895285 h 3382963"/>
              <a:gd name="T2" fmla="*/ 511017 w 2665412"/>
              <a:gd name="T3" fmla="*/ 3155147 h 3382963"/>
              <a:gd name="T4" fmla="*/ 770965 w 2665412"/>
              <a:gd name="T5" fmla="*/ 2903852 h 3382963"/>
              <a:gd name="T6" fmla="*/ 519587 w 2665412"/>
              <a:gd name="T7" fmla="*/ 2643989 h 3382963"/>
              <a:gd name="T8" fmla="*/ 875071 w 2665412"/>
              <a:gd name="T9" fmla="*/ 2732514 h 3382963"/>
              <a:gd name="T10" fmla="*/ 732560 w 2665412"/>
              <a:gd name="T11" fmla="*/ 3231615 h 3382963"/>
              <a:gd name="T12" fmla="*/ 265987 w 2665412"/>
              <a:gd name="T13" fmla="*/ 3315697 h 3382963"/>
              <a:gd name="T14" fmla="*/ 147598 w 2665412"/>
              <a:gd name="T15" fmla="*/ 2750917 h 3382963"/>
              <a:gd name="T16" fmla="*/ 1831415 w 2665412"/>
              <a:gd name="T17" fmla="*/ 2257426 h 3382963"/>
              <a:gd name="T18" fmla="*/ 1993961 w 2665412"/>
              <a:gd name="T19" fmla="*/ 2438401 h 3382963"/>
              <a:gd name="T20" fmla="*/ 1847258 w 2665412"/>
              <a:gd name="T21" fmla="*/ 2409508 h 3382963"/>
              <a:gd name="T22" fmla="*/ 1685662 w 2665412"/>
              <a:gd name="T23" fmla="*/ 2468563 h 3382963"/>
              <a:gd name="T24" fmla="*/ 1995229 w 2665412"/>
              <a:gd name="T25" fmla="*/ 2640966 h 3382963"/>
              <a:gd name="T26" fmla="*/ 1952137 w 2665412"/>
              <a:gd name="T27" fmla="*/ 2838768 h 3382963"/>
              <a:gd name="T28" fmla="*/ 1735409 w 2665412"/>
              <a:gd name="T29" fmla="*/ 2918143 h 3382963"/>
              <a:gd name="T30" fmla="*/ 1580784 w 2665412"/>
              <a:gd name="T31" fmla="*/ 2728596 h 3382963"/>
              <a:gd name="T32" fmla="*/ 1742380 w 2665412"/>
              <a:gd name="T33" fmla="*/ 2773998 h 3382963"/>
              <a:gd name="T34" fmla="*/ 1881478 w 2665412"/>
              <a:gd name="T35" fmla="*/ 2691766 h 3382963"/>
              <a:gd name="T36" fmla="*/ 1563357 w 2665412"/>
              <a:gd name="T37" fmla="*/ 2467293 h 3382963"/>
              <a:gd name="T38" fmla="*/ 1692634 w 2665412"/>
              <a:gd name="T39" fmla="*/ 2322831 h 3382963"/>
              <a:gd name="T40" fmla="*/ 1625723 w 2665412"/>
              <a:gd name="T41" fmla="*/ 2198771 h 3382963"/>
              <a:gd name="T42" fmla="*/ 1410098 w 2665412"/>
              <a:gd name="T43" fmla="*/ 2430592 h 3382963"/>
              <a:gd name="T44" fmla="*/ 1421847 w 2665412"/>
              <a:gd name="T45" fmla="*/ 2757048 h 3382963"/>
              <a:gd name="T46" fmla="*/ 1653351 w 2665412"/>
              <a:gd name="T47" fmla="*/ 2972991 h 3382963"/>
              <a:gd name="T48" fmla="*/ 1980125 w 2665412"/>
              <a:gd name="T49" fmla="*/ 2960924 h 3382963"/>
              <a:gd name="T50" fmla="*/ 2195433 w 2665412"/>
              <a:gd name="T51" fmla="*/ 2729420 h 3382963"/>
              <a:gd name="T52" fmla="*/ 2184001 w 2665412"/>
              <a:gd name="T53" fmla="*/ 2402964 h 3382963"/>
              <a:gd name="T54" fmla="*/ 1952179 w 2665412"/>
              <a:gd name="T55" fmla="*/ 2187021 h 3382963"/>
              <a:gd name="T56" fmla="*/ 2156055 w 2665412"/>
              <a:gd name="T57" fmla="*/ 2032367 h 3382963"/>
              <a:gd name="T58" fmla="*/ 2395816 w 2665412"/>
              <a:gd name="T59" fmla="*/ 2850094 h 3382963"/>
              <a:gd name="T60" fmla="*/ 1619054 w 2665412"/>
              <a:gd name="T61" fmla="*/ 3205130 h 3382963"/>
              <a:gd name="T62" fmla="*/ 1161763 w 2665412"/>
              <a:gd name="T63" fmla="*/ 2697981 h 3382963"/>
              <a:gd name="T64" fmla="*/ 1590474 w 2665412"/>
              <a:gd name="T65" fmla="*/ 1963774 h 3382963"/>
              <a:gd name="T66" fmla="*/ 247746 w 2665412"/>
              <a:gd name="T67" fmla="*/ 2374875 h 3382963"/>
              <a:gd name="T68" fmla="*/ 90506 w 2665412"/>
              <a:gd name="T69" fmla="*/ 2382501 h 3382963"/>
              <a:gd name="T70" fmla="*/ 82882 w 2665412"/>
              <a:gd name="T71" fmla="*/ 2224911 h 3382963"/>
              <a:gd name="T72" fmla="*/ 1925231 w 2665412"/>
              <a:gd name="T73" fmla="*/ 1275421 h 3382963"/>
              <a:gd name="T74" fmla="*/ 2142932 w 2665412"/>
              <a:gd name="T75" fmla="*/ 1565745 h 3382963"/>
              <a:gd name="T76" fmla="*/ 2433411 w 2665412"/>
              <a:gd name="T77" fmla="*/ 1348081 h 3382963"/>
              <a:gd name="T78" fmla="*/ 2215710 w 2665412"/>
              <a:gd name="T79" fmla="*/ 1057758 h 3382963"/>
              <a:gd name="T80" fmla="*/ 2557039 w 2665412"/>
              <a:gd name="T81" fmla="*/ 1184676 h 3382963"/>
              <a:gd name="T82" fmla="*/ 2359043 w 2665412"/>
              <a:gd name="T83" fmla="*/ 1666644 h 3382963"/>
              <a:gd name="T84" fmla="*/ 1943029 w 2665412"/>
              <a:gd name="T85" fmla="*/ 1631742 h 3382963"/>
              <a:gd name="T86" fmla="*/ 1831795 w 2665412"/>
              <a:gd name="T87" fmla="*/ 1117727 h 3382963"/>
              <a:gd name="T88" fmla="*/ 1543971 w 2665412"/>
              <a:gd name="T89" fmla="*/ 596250 h 3382963"/>
              <a:gd name="T90" fmla="*/ 1297460 w 2665412"/>
              <a:gd name="T91" fmla="*/ 948099 h 3382963"/>
              <a:gd name="T92" fmla="*/ 1031888 w 2665412"/>
              <a:gd name="T93" fmla="*/ 755548 h 3382963"/>
              <a:gd name="T94" fmla="*/ 814631 w 2665412"/>
              <a:gd name="T95" fmla="*/ 602286 h 3382963"/>
              <a:gd name="T96" fmla="*/ 863801 w 2665412"/>
              <a:gd name="T97" fmla="*/ 640380 h 3382963"/>
              <a:gd name="T98" fmla="*/ 958650 w 2665412"/>
              <a:gd name="T99" fmla="*/ 731486 h 3382963"/>
              <a:gd name="T100" fmla="*/ 915825 w 2665412"/>
              <a:gd name="T101" fmla="*/ 1047026 h 3382963"/>
              <a:gd name="T102" fmla="*/ 1093788 w 2665412"/>
              <a:gd name="T103" fmla="*/ 1742545 h 3382963"/>
              <a:gd name="T104" fmla="*/ 941203 w 2665412"/>
              <a:gd name="T105" fmla="*/ 2331086 h 3382963"/>
              <a:gd name="T106" fmla="*/ 804162 w 2665412"/>
              <a:gd name="T107" fmla="*/ 2246646 h 3382963"/>
              <a:gd name="T108" fmla="*/ 518978 w 2665412"/>
              <a:gd name="T109" fmla="*/ 1458116 h 3382963"/>
              <a:gd name="T110" fmla="*/ 425714 w 2665412"/>
              <a:gd name="T111" fmla="*/ 1302568 h 3382963"/>
              <a:gd name="T112" fmla="*/ 154488 w 2665412"/>
              <a:gd name="T113" fmla="*/ 951475 h 3382963"/>
              <a:gd name="T114" fmla="*/ 4758 w 2665412"/>
              <a:gd name="T115" fmla="*/ 912429 h 3382963"/>
              <a:gd name="T116" fmla="*/ 912333 w 2665412"/>
              <a:gd name="T117" fmla="*/ 0 h 3382963"/>
              <a:gd name="T118" fmla="*/ 1112519 w 2665412"/>
              <a:gd name="T119" fmla="*/ 199433 h 3382963"/>
              <a:gd name="T120" fmla="*/ 953005 w 2665412"/>
              <a:gd name="T121" fmla="*/ 526732 h 3382963"/>
              <a:gd name="T122" fmla="*/ 719772 w 2665412"/>
              <a:gd name="T123" fmla="*/ 209293 h 3382963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2665412"/>
              <a:gd name="T187" fmla="*/ 0 h 3382963"/>
              <a:gd name="T188" fmla="*/ 2665412 w 2665412"/>
              <a:gd name="T189" fmla="*/ 3382963 h 3382963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2665412" h="3382963">
                <a:moveTo>
                  <a:pt x="506574" y="2643989"/>
                </a:moveTo>
                <a:lnTo>
                  <a:pt x="493243" y="2644624"/>
                </a:lnTo>
                <a:lnTo>
                  <a:pt x="480230" y="2646210"/>
                </a:lnTo>
                <a:lnTo>
                  <a:pt x="467217" y="2648431"/>
                </a:lnTo>
                <a:lnTo>
                  <a:pt x="454521" y="2650970"/>
                </a:lnTo>
                <a:lnTo>
                  <a:pt x="442460" y="2654460"/>
                </a:lnTo>
                <a:lnTo>
                  <a:pt x="430399" y="2658585"/>
                </a:lnTo>
                <a:lnTo>
                  <a:pt x="418655" y="2663027"/>
                </a:lnTo>
                <a:lnTo>
                  <a:pt x="407229" y="2667786"/>
                </a:lnTo>
                <a:lnTo>
                  <a:pt x="396120" y="2673180"/>
                </a:lnTo>
                <a:lnTo>
                  <a:pt x="385328" y="2679526"/>
                </a:lnTo>
                <a:lnTo>
                  <a:pt x="374854" y="2685872"/>
                </a:lnTo>
                <a:lnTo>
                  <a:pt x="364380" y="2692852"/>
                </a:lnTo>
                <a:lnTo>
                  <a:pt x="354858" y="2700784"/>
                </a:lnTo>
                <a:lnTo>
                  <a:pt x="345336" y="2708717"/>
                </a:lnTo>
                <a:lnTo>
                  <a:pt x="336449" y="2717284"/>
                </a:lnTo>
                <a:lnTo>
                  <a:pt x="327562" y="2725533"/>
                </a:lnTo>
                <a:lnTo>
                  <a:pt x="319310" y="2735052"/>
                </a:lnTo>
                <a:lnTo>
                  <a:pt x="312010" y="2744571"/>
                </a:lnTo>
                <a:lnTo>
                  <a:pt x="304710" y="2754724"/>
                </a:lnTo>
                <a:lnTo>
                  <a:pt x="298044" y="2764878"/>
                </a:lnTo>
                <a:lnTo>
                  <a:pt x="291696" y="2775348"/>
                </a:lnTo>
                <a:lnTo>
                  <a:pt x="285983" y="2786136"/>
                </a:lnTo>
                <a:lnTo>
                  <a:pt x="280905" y="2797241"/>
                </a:lnTo>
                <a:lnTo>
                  <a:pt x="276144" y="2808981"/>
                </a:lnTo>
                <a:lnTo>
                  <a:pt x="272018" y="2820721"/>
                </a:lnTo>
                <a:lnTo>
                  <a:pt x="268209" y="2832461"/>
                </a:lnTo>
                <a:lnTo>
                  <a:pt x="265353" y="2844835"/>
                </a:lnTo>
                <a:lnTo>
                  <a:pt x="263131" y="2857210"/>
                </a:lnTo>
                <a:lnTo>
                  <a:pt x="261226" y="2869584"/>
                </a:lnTo>
                <a:lnTo>
                  <a:pt x="259957" y="2882276"/>
                </a:lnTo>
                <a:lnTo>
                  <a:pt x="259322" y="2895285"/>
                </a:lnTo>
                <a:lnTo>
                  <a:pt x="259639" y="2908294"/>
                </a:lnTo>
                <a:lnTo>
                  <a:pt x="260274" y="2921620"/>
                </a:lnTo>
                <a:lnTo>
                  <a:pt x="261861" y="2934629"/>
                </a:lnTo>
                <a:lnTo>
                  <a:pt x="264083" y="2947638"/>
                </a:lnTo>
                <a:lnTo>
                  <a:pt x="266622" y="2960330"/>
                </a:lnTo>
                <a:lnTo>
                  <a:pt x="270113" y="2972704"/>
                </a:lnTo>
                <a:lnTo>
                  <a:pt x="273922" y="2984444"/>
                </a:lnTo>
                <a:lnTo>
                  <a:pt x="278366" y="2996501"/>
                </a:lnTo>
                <a:lnTo>
                  <a:pt x="283444" y="3007924"/>
                </a:lnTo>
                <a:lnTo>
                  <a:pt x="288840" y="3019029"/>
                </a:lnTo>
                <a:lnTo>
                  <a:pt x="294870" y="3029817"/>
                </a:lnTo>
                <a:lnTo>
                  <a:pt x="301536" y="3040605"/>
                </a:lnTo>
                <a:lnTo>
                  <a:pt x="308836" y="3050441"/>
                </a:lnTo>
                <a:lnTo>
                  <a:pt x="316136" y="3060277"/>
                </a:lnTo>
                <a:lnTo>
                  <a:pt x="323753" y="3069478"/>
                </a:lnTo>
                <a:lnTo>
                  <a:pt x="332323" y="3078680"/>
                </a:lnTo>
                <a:lnTo>
                  <a:pt x="341210" y="3087247"/>
                </a:lnTo>
                <a:lnTo>
                  <a:pt x="350732" y="3095496"/>
                </a:lnTo>
                <a:lnTo>
                  <a:pt x="360254" y="3103429"/>
                </a:lnTo>
                <a:lnTo>
                  <a:pt x="370411" y="3110409"/>
                </a:lnTo>
                <a:lnTo>
                  <a:pt x="380250" y="3117072"/>
                </a:lnTo>
                <a:lnTo>
                  <a:pt x="391041" y="3123418"/>
                </a:lnTo>
                <a:lnTo>
                  <a:pt x="401833" y="3128812"/>
                </a:lnTo>
                <a:lnTo>
                  <a:pt x="412942" y="3134206"/>
                </a:lnTo>
                <a:lnTo>
                  <a:pt x="424685" y="3138965"/>
                </a:lnTo>
                <a:lnTo>
                  <a:pt x="436429" y="3143090"/>
                </a:lnTo>
                <a:lnTo>
                  <a:pt x="448173" y="3146580"/>
                </a:lnTo>
                <a:lnTo>
                  <a:pt x="460551" y="3149753"/>
                </a:lnTo>
                <a:lnTo>
                  <a:pt x="472930" y="3151974"/>
                </a:lnTo>
                <a:lnTo>
                  <a:pt x="485626" y="3153878"/>
                </a:lnTo>
                <a:lnTo>
                  <a:pt x="498004" y="3154830"/>
                </a:lnTo>
                <a:lnTo>
                  <a:pt x="511017" y="3155147"/>
                </a:lnTo>
                <a:lnTo>
                  <a:pt x="524030" y="3155147"/>
                </a:lnTo>
                <a:lnTo>
                  <a:pt x="537044" y="3154513"/>
                </a:lnTo>
                <a:lnTo>
                  <a:pt x="550374" y="3152926"/>
                </a:lnTo>
                <a:lnTo>
                  <a:pt x="563070" y="3150705"/>
                </a:lnTo>
                <a:lnTo>
                  <a:pt x="575766" y="3148167"/>
                </a:lnTo>
                <a:lnTo>
                  <a:pt x="588462" y="3144994"/>
                </a:lnTo>
                <a:lnTo>
                  <a:pt x="600206" y="3141186"/>
                </a:lnTo>
                <a:lnTo>
                  <a:pt x="612267" y="3136744"/>
                </a:lnTo>
                <a:lnTo>
                  <a:pt x="623693" y="3131668"/>
                </a:lnTo>
                <a:lnTo>
                  <a:pt x="634802" y="3125956"/>
                </a:lnTo>
                <a:lnTo>
                  <a:pt x="645593" y="3119928"/>
                </a:lnTo>
                <a:lnTo>
                  <a:pt x="656067" y="3113265"/>
                </a:lnTo>
                <a:lnTo>
                  <a:pt x="665907" y="3106284"/>
                </a:lnTo>
                <a:lnTo>
                  <a:pt x="676063" y="3098986"/>
                </a:lnTo>
                <a:lnTo>
                  <a:pt x="685268" y="3090737"/>
                </a:lnTo>
                <a:lnTo>
                  <a:pt x="694155" y="3082487"/>
                </a:lnTo>
                <a:lnTo>
                  <a:pt x="702725" y="3073603"/>
                </a:lnTo>
                <a:lnTo>
                  <a:pt x="710977" y="3064402"/>
                </a:lnTo>
                <a:lnTo>
                  <a:pt x="718594" y="3054566"/>
                </a:lnTo>
                <a:lnTo>
                  <a:pt x="725894" y="3045047"/>
                </a:lnTo>
                <a:lnTo>
                  <a:pt x="732560" y="3034576"/>
                </a:lnTo>
                <a:lnTo>
                  <a:pt x="738908" y="3023788"/>
                </a:lnTo>
                <a:lnTo>
                  <a:pt x="744621" y="3013000"/>
                </a:lnTo>
                <a:lnTo>
                  <a:pt x="750017" y="3001895"/>
                </a:lnTo>
                <a:lnTo>
                  <a:pt x="754460" y="2990472"/>
                </a:lnTo>
                <a:lnTo>
                  <a:pt x="758586" y="2979050"/>
                </a:lnTo>
                <a:lnTo>
                  <a:pt x="762078" y="2966676"/>
                </a:lnTo>
                <a:lnTo>
                  <a:pt x="765252" y="2954618"/>
                </a:lnTo>
                <a:lnTo>
                  <a:pt x="767473" y="2942244"/>
                </a:lnTo>
                <a:lnTo>
                  <a:pt x="769378" y="2929870"/>
                </a:lnTo>
                <a:lnTo>
                  <a:pt x="770330" y="2916861"/>
                </a:lnTo>
                <a:lnTo>
                  <a:pt x="770965" y="2903852"/>
                </a:lnTo>
                <a:lnTo>
                  <a:pt x="770647" y="2890843"/>
                </a:lnTo>
                <a:lnTo>
                  <a:pt x="770013" y="2877834"/>
                </a:lnTo>
                <a:lnTo>
                  <a:pt x="768426" y="2864507"/>
                </a:lnTo>
                <a:lnTo>
                  <a:pt x="766521" y="2851816"/>
                </a:lnTo>
                <a:lnTo>
                  <a:pt x="763982" y="2839441"/>
                </a:lnTo>
                <a:lnTo>
                  <a:pt x="760808" y="2827067"/>
                </a:lnTo>
                <a:lnTo>
                  <a:pt x="756682" y="2814692"/>
                </a:lnTo>
                <a:lnTo>
                  <a:pt x="752238" y="2802953"/>
                </a:lnTo>
                <a:lnTo>
                  <a:pt x="747160" y="2791530"/>
                </a:lnTo>
                <a:lnTo>
                  <a:pt x="741764" y="2780108"/>
                </a:lnTo>
                <a:lnTo>
                  <a:pt x="735416" y="2769637"/>
                </a:lnTo>
                <a:lnTo>
                  <a:pt x="729068" y="2759166"/>
                </a:lnTo>
                <a:lnTo>
                  <a:pt x="722086" y="2749013"/>
                </a:lnTo>
                <a:lnTo>
                  <a:pt x="714468" y="2739177"/>
                </a:lnTo>
                <a:lnTo>
                  <a:pt x="706533" y="2729658"/>
                </a:lnTo>
                <a:lnTo>
                  <a:pt x="697964" y="2720774"/>
                </a:lnTo>
                <a:lnTo>
                  <a:pt x="689394" y="2712207"/>
                </a:lnTo>
                <a:lnTo>
                  <a:pt x="680189" y="2704275"/>
                </a:lnTo>
                <a:lnTo>
                  <a:pt x="670350" y="2696342"/>
                </a:lnTo>
                <a:lnTo>
                  <a:pt x="660511" y="2689362"/>
                </a:lnTo>
                <a:lnTo>
                  <a:pt x="650037" y="2682382"/>
                </a:lnTo>
                <a:lnTo>
                  <a:pt x="639563" y="2676353"/>
                </a:lnTo>
                <a:lnTo>
                  <a:pt x="628771" y="2670324"/>
                </a:lnTo>
                <a:lnTo>
                  <a:pt x="617662" y="2665248"/>
                </a:lnTo>
                <a:lnTo>
                  <a:pt x="606236" y="2660171"/>
                </a:lnTo>
                <a:lnTo>
                  <a:pt x="594175" y="2656364"/>
                </a:lnTo>
                <a:lnTo>
                  <a:pt x="582431" y="2652873"/>
                </a:lnTo>
                <a:lnTo>
                  <a:pt x="570053" y="2650018"/>
                </a:lnTo>
                <a:lnTo>
                  <a:pt x="557992" y="2647479"/>
                </a:lnTo>
                <a:lnTo>
                  <a:pt x="545296" y="2645576"/>
                </a:lnTo>
                <a:lnTo>
                  <a:pt x="532600" y="2644306"/>
                </a:lnTo>
                <a:lnTo>
                  <a:pt x="519587" y="2643989"/>
                </a:lnTo>
                <a:lnTo>
                  <a:pt x="506574" y="2643989"/>
                </a:lnTo>
                <a:close/>
                <a:moveTo>
                  <a:pt x="552279" y="2413000"/>
                </a:moveTo>
                <a:lnTo>
                  <a:pt x="560214" y="2505650"/>
                </a:lnTo>
                <a:lnTo>
                  <a:pt x="569736" y="2506602"/>
                </a:lnTo>
                <a:lnTo>
                  <a:pt x="578940" y="2508188"/>
                </a:lnTo>
                <a:lnTo>
                  <a:pt x="588779" y="2510092"/>
                </a:lnTo>
                <a:lnTo>
                  <a:pt x="597984" y="2511678"/>
                </a:lnTo>
                <a:lnTo>
                  <a:pt x="607506" y="2513582"/>
                </a:lnTo>
                <a:lnTo>
                  <a:pt x="617028" y="2516120"/>
                </a:lnTo>
                <a:lnTo>
                  <a:pt x="626232" y="2518976"/>
                </a:lnTo>
                <a:lnTo>
                  <a:pt x="635119" y="2521514"/>
                </a:lnTo>
                <a:lnTo>
                  <a:pt x="644006" y="2524370"/>
                </a:lnTo>
                <a:lnTo>
                  <a:pt x="653211" y="2527860"/>
                </a:lnTo>
                <a:lnTo>
                  <a:pt x="661780" y="2531033"/>
                </a:lnTo>
                <a:lnTo>
                  <a:pt x="670668" y="2534841"/>
                </a:lnTo>
                <a:lnTo>
                  <a:pt x="679237" y="2538648"/>
                </a:lnTo>
                <a:lnTo>
                  <a:pt x="687807" y="2542773"/>
                </a:lnTo>
                <a:lnTo>
                  <a:pt x="696377" y="2547215"/>
                </a:lnTo>
                <a:lnTo>
                  <a:pt x="704629" y="2551657"/>
                </a:lnTo>
                <a:lnTo>
                  <a:pt x="764299" y="2480266"/>
                </a:lnTo>
                <a:lnTo>
                  <a:pt x="884275" y="2581165"/>
                </a:lnTo>
                <a:lnTo>
                  <a:pt x="824922" y="2651921"/>
                </a:lnTo>
                <a:lnTo>
                  <a:pt x="830953" y="2659219"/>
                </a:lnTo>
                <a:lnTo>
                  <a:pt x="836348" y="2666517"/>
                </a:lnTo>
                <a:lnTo>
                  <a:pt x="842062" y="2674449"/>
                </a:lnTo>
                <a:lnTo>
                  <a:pt x="847140" y="2682382"/>
                </a:lnTo>
                <a:lnTo>
                  <a:pt x="852536" y="2690314"/>
                </a:lnTo>
                <a:lnTo>
                  <a:pt x="857297" y="2698563"/>
                </a:lnTo>
                <a:lnTo>
                  <a:pt x="862057" y="2706813"/>
                </a:lnTo>
                <a:lnTo>
                  <a:pt x="866501" y="2715380"/>
                </a:lnTo>
                <a:lnTo>
                  <a:pt x="870945" y="2723947"/>
                </a:lnTo>
                <a:lnTo>
                  <a:pt x="875071" y="2732514"/>
                </a:lnTo>
                <a:lnTo>
                  <a:pt x="879197" y="2741398"/>
                </a:lnTo>
                <a:lnTo>
                  <a:pt x="883006" y="2750282"/>
                </a:lnTo>
                <a:lnTo>
                  <a:pt x="886497" y="2759166"/>
                </a:lnTo>
                <a:lnTo>
                  <a:pt x="889671" y="2768050"/>
                </a:lnTo>
                <a:lnTo>
                  <a:pt x="892845" y="2777252"/>
                </a:lnTo>
                <a:lnTo>
                  <a:pt x="896019" y="2786453"/>
                </a:lnTo>
                <a:lnTo>
                  <a:pt x="986794" y="2779156"/>
                </a:lnTo>
                <a:lnTo>
                  <a:pt x="1000125" y="2934629"/>
                </a:lnTo>
                <a:lnTo>
                  <a:pt x="909667" y="2942879"/>
                </a:lnTo>
                <a:lnTo>
                  <a:pt x="908397" y="2952397"/>
                </a:lnTo>
                <a:lnTo>
                  <a:pt x="907128" y="2962233"/>
                </a:lnTo>
                <a:lnTo>
                  <a:pt x="905541" y="2971752"/>
                </a:lnTo>
                <a:lnTo>
                  <a:pt x="903636" y="2981588"/>
                </a:lnTo>
                <a:lnTo>
                  <a:pt x="901415" y="2990790"/>
                </a:lnTo>
                <a:lnTo>
                  <a:pt x="899193" y="3000309"/>
                </a:lnTo>
                <a:lnTo>
                  <a:pt x="896654" y="3009827"/>
                </a:lnTo>
                <a:lnTo>
                  <a:pt x="893797" y="3019029"/>
                </a:lnTo>
                <a:lnTo>
                  <a:pt x="890623" y="3027913"/>
                </a:lnTo>
                <a:lnTo>
                  <a:pt x="887449" y="3036797"/>
                </a:lnTo>
                <a:lnTo>
                  <a:pt x="883958" y="3045999"/>
                </a:lnTo>
                <a:lnTo>
                  <a:pt x="880149" y="3054566"/>
                </a:lnTo>
                <a:lnTo>
                  <a:pt x="876658" y="3063450"/>
                </a:lnTo>
                <a:lnTo>
                  <a:pt x="872532" y="3072017"/>
                </a:lnTo>
                <a:lnTo>
                  <a:pt x="868088" y="3080584"/>
                </a:lnTo>
                <a:lnTo>
                  <a:pt x="863644" y="3089150"/>
                </a:lnTo>
                <a:lnTo>
                  <a:pt x="933154" y="3147532"/>
                </a:lnTo>
                <a:lnTo>
                  <a:pt x="831905" y="3267151"/>
                </a:lnTo>
                <a:lnTo>
                  <a:pt x="763347" y="3209404"/>
                </a:lnTo>
                <a:lnTo>
                  <a:pt x="755730" y="3215433"/>
                </a:lnTo>
                <a:lnTo>
                  <a:pt x="748112" y="3221144"/>
                </a:lnTo>
                <a:lnTo>
                  <a:pt x="740177" y="3226538"/>
                </a:lnTo>
                <a:lnTo>
                  <a:pt x="732560" y="3231615"/>
                </a:lnTo>
                <a:lnTo>
                  <a:pt x="724307" y="3237009"/>
                </a:lnTo>
                <a:lnTo>
                  <a:pt x="716055" y="3242085"/>
                </a:lnTo>
                <a:lnTo>
                  <a:pt x="707485" y="3246527"/>
                </a:lnTo>
                <a:lnTo>
                  <a:pt x="698916" y="3251287"/>
                </a:lnTo>
                <a:lnTo>
                  <a:pt x="690346" y="3256046"/>
                </a:lnTo>
                <a:lnTo>
                  <a:pt x="681459" y="3259854"/>
                </a:lnTo>
                <a:lnTo>
                  <a:pt x="672572" y="3263979"/>
                </a:lnTo>
                <a:lnTo>
                  <a:pt x="663685" y="3267786"/>
                </a:lnTo>
                <a:lnTo>
                  <a:pt x="654480" y="3271276"/>
                </a:lnTo>
                <a:lnTo>
                  <a:pt x="645593" y="3274449"/>
                </a:lnTo>
                <a:lnTo>
                  <a:pt x="635754" y="3277305"/>
                </a:lnTo>
                <a:lnTo>
                  <a:pt x="626549" y="3280478"/>
                </a:lnTo>
                <a:lnTo>
                  <a:pt x="634484" y="3369637"/>
                </a:lnTo>
                <a:lnTo>
                  <a:pt x="478008" y="3382963"/>
                </a:lnTo>
                <a:lnTo>
                  <a:pt x="470390" y="3293804"/>
                </a:lnTo>
                <a:lnTo>
                  <a:pt x="460551" y="3292535"/>
                </a:lnTo>
                <a:lnTo>
                  <a:pt x="451029" y="3291266"/>
                </a:lnTo>
                <a:lnTo>
                  <a:pt x="441190" y="3289362"/>
                </a:lnTo>
                <a:lnTo>
                  <a:pt x="431668" y="3287458"/>
                </a:lnTo>
                <a:lnTo>
                  <a:pt x="421829" y="3285237"/>
                </a:lnTo>
                <a:lnTo>
                  <a:pt x="412624" y="3283016"/>
                </a:lnTo>
                <a:lnTo>
                  <a:pt x="403420" y="3280478"/>
                </a:lnTo>
                <a:lnTo>
                  <a:pt x="394215" y="3277305"/>
                </a:lnTo>
                <a:lnTo>
                  <a:pt x="384693" y="3274449"/>
                </a:lnTo>
                <a:lnTo>
                  <a:pt x="375806" y="3271276"/>
                </a:lnTo>
                <a:lnTo>
                  <a:pt x="366919" y="3267786"/>
                </a:lnTo>
                <a:lnTo>
                  <a:pt x="358032" y="3263979"/>
                </a:lnTo>
                <a:lnTo>
                  <a:pt x="349145" y="3259854"/>
                </a:lnTo>
                <a:lnTo>
                  <a:pt x="340575" y="3256046"/>
                </a:lnTo>
                <a:lnTo>
                  <a:pt x="332006" y="3251921"/>
                </a:lnTo>
                <a:lnTo>
                  <a:pt x="323436" y="3246845"/>
                </a:lnTo>
                <a:lnTo>
                  <a:pt x="265987" y="3315697"/>
                </a:lnTo>
                <a:lnTo>
                  <a:pt x="146012" y="3214798"/>
                </a:lnTo>
                <a:lnTo>
                  <a:pt x="204412" y="3145628"/>
                </a:lnTo>
                <a:lnTo>
                  <a:pt x="198382" y="3138331"/>
                </a:lnTo>
                <a:lnTo>
                  <a:pt x="192669" y="3130398"/>
                </a:lnTo>
                <a:lnTo>
                  <a:pt x="187273" y="3122466"/>
                </a:lnTo>
                <a:lnTo>
                  <a:pt x="181877" y="3114851"/>
                </a:lnTo>
                <a:lnTo>
                  <a:pt x="176799" y="3106602"/>
                </a:lnTo>
                <a:lnTo>
                  <a:pt x="172038" y="3098352"/>
                </a:lnTo>
                <a:lnTo>
                  <a:pt x="167277" y="3089785"/>
                </a:lnTo>
                <a:lnTo>
                  <a:pt x="162834" y="3081853"/>
                </a:lnTo>
                <a:lnTo>
                  <a:pt x="158390" y="3072969"/>
                </a:lnTo>
                <a:lnTo>
                  <a:pt x="154264" y="3064402"/>
                </a:lnTo>
                <a:lnTo>
                  <a:pt x="150455" y="3055517"/>
                </a:lnTo>
                <a:lnTo>
                  <a:pt x="146646" y="3046633"/>
                </a:lnTo>
                <a:lnTo>
                  <a:pt x="143155" y="3037114"/>
                </a:lnTo>
                <a:lnTo>
                  <a:pt x="139664" y="3028230"/>
                </a:lnTo>
                <a:lnTo>
                  <a:pt x="136807" y="3018711"/>
                </a:lnTo>
                <a:lnTo>
                  <a:pt x="133633" y="3009193"/>
                </a:lnTo>
                <a:lnTo>
                  <a:pt x="43175" y="3017125"/>
                </a:lnTo>
                <a:lnTo>
                  <a:pt x="30162" y="2861334"/>
                </a:lnTo>
                <a:lnTo>
                  <a:pt x="121255" y="2853402"/>
                </a:lnTo>
                <a:lnTo>
                  <a:pt x="122207" y="2843249"/>
                </a:lnTo>
                <a:lnTo>
                  <a:pt x="123794" y="2833730"/>
                </a:lnTo>
                <a:lnTo>
                  <a:pt x="125698" y="2824529"/>
                </a:lnTo>
                <a:lnTo>
                  <a:pt x="127285" y="2814692"/>
                </a:lnTo>
                <a:lnTo>
                  <a:pt x="129824" y="2805491"/>
                </a:lnTo>
                <a:lnTo>
                  <a:pt x="132046" y="2796290"/>
                </a:lnTo>
                <a:lnTo>
                  <a:pt x="134903" y="2787088"/>
                </a:lnTo>
                <a:lnTo>
                  <a:pt x="137442" y="2777569"/>
                </a:lnTo>
                <a:lnTo>
                  <a:pt x="140298" y="2768685"/>
                </a:lnTo>
                <a:lnTo>
                  <a:pt x="143790" y="2759801"/>
                </a:lnTo>
                <a:lnTo>
                  <a:pt x="147598" y="2750917"/>
                </a:lnTo>
                <a:lnTo>
                  <a:pt x="151090" y="2742032"/>
                </a:lnTo>
                <a:lnTo>
                  <a:pt x="154899" y="2733466"/>
                </a:lnTo>
                <a:lnTo>
                  <a:pt x="159025" y="2724899"/>
                </a:lnTo>
                <a:lnTo>
                  <a:pt x="167912" y="2707765"/>
                </a:lnTo>
                <a:lnTo>
                  <a:pt x="97450" y="2648749"/>
                </a:lnTo>
                <a:lnTo>
                  <a:pt x="198382" y="2528812"/>
                </a:lnTo>
                <a:lnTo>
                  <a:pt x="269161" y="2588780"/>
                </a:lnTo>
                <a:lnTo>
                  <a:pt x="284079" y="2577675"/>
                </a:lnTo>
                <a:lnTo>
                  <a:pt x="299631" y="2566887"/>
                </a:lnTo>
                <a:lnTo>
                  <a:pt x="307884" y="2561493"/>
                </a:lnTo>
                <a:lnTo>
                  <a:pt x="315819" y="2556734"/>
                </a:lnTo>
                <a:lnTo>
                  <a:pt x="324388" y="2552292"/>
                </a:lnTo>
                <a:lnTo>
                  <a:pt x="332323" y="2547532"/>
                </a:lnTo>
                <a:lnTo>
                  <a:pt x="340893" y="2543407"/>
                </a:lnTo>
                <a:lnTo>
                  <a:pt x="349463" y="2539283"/>
                </a:lnTo>
                <a:lnTo>
                  <a:pt x="358350" y="2535158"/>
                </a:lnTo>
                <a:lnTo>
                  <a:pt x="367237" y="2531350"/>
                </a:lnTo>
                <a:lnTo>
                  <a:pt x="376124" y="2528177"/>
                </a:lnTo>
                <a:lnTo>
                  <a:pt x="385646" y="2524687"/>
                </a:lnTo>
                <a:lnTo>
                  <a:pt x="394533" y="2521832"/>
                </a:lnTo>
                <a:lnTo>
                  <a:pt x="403737" y="2518976"/>
                </a:lnTo>
                <a:lnTo>
                  <a:pt x="396120" y="2426327"/>
                </a:lnTo>
                <a:lnTo>
                  <a:pt x="552279" y="2413000"/>
                </a:lnTo>
                <a:close/>
                <a:moveTo>
                  <a:pt x="1753153" y="2246313"/>
                </a:moveTo>
                <a:lnTo>
                  <a:pt x="1813988" y="2246313"/>
                </a:lnTo>
                <a:lnTo>
                  <a:pt x="1817474" y="2246631"/>
                </a:lnTo>
                <a:lnTo>
                  <a:pt x="1820959" y="2247583"/>
                </a:lnTo>
                <a:lnTo>
                  <a:pt x="1823811" y="2248536"/>
                </a:lnTo>
                <a:lnTo>
                  <a:pt x="1826346" y="2250441"/>
                </a:lnTo>
                <a:lnTo>
                  <a:pt x="1828564" y="2252346"/>
                </a:lnTo>
                <a:lnTo>
                  <a:pt x="1830148" y="2254886"/>
                </a:lnTo>
                <a:lnTo>
                  <a:pt x="1831415" y="2257426"/>
                </a:lnTo>
                <a:lnTo>
                  <a:pt x="1831732" y="2259966"/>
                </a:lnTo>
                <a:lnTo>
                  <a:pt x="1831732" y="2310766"/>
                </a:lnTo>
                <a:lnTo>
                  <a:pt x="1842188" y="2312036"/>
                </a:lnTo>
                <a:lnTo>
                  <a:pt x="1852011" y="2313623"/>
                </a:lnTo>
                <a:lnTo>
                  <a:pt x="1862467" y="2315528"/>
                </a:lnTo>
                <a:lnTo>
                  <a:pt x="1871973" y="2317751"/>
                </a:lnTo>
                <a:lnTo>
                  <a:pt x="1880528" y="2319973"/>
                </a:lnTo>
                <a:lnTo>
                  <a:pt x="1889400" y="2322513"/>
                </a:lnTo>
                <a:lnTo>
                  <a:pt x="1897955" y="2325371"/>
                </a:lnTo>
                <a:lnTo>
                  <a:pt x="1907460" y="2328863"/>
                </a:lnTo>
                <a:lnTo>
                  <a:pt x="1916332" y="2332673"/>
                </a:lnTo>
                <a:lnTo>
                  <a:pt x="1925204" y="2336801"/>
                </a:lnTo>
                <a:lnTo>
                  <a:pt x="1934393" y="2341246"/>
                </a:lnTo>
                <a:lnTo>
                  <a:pt x="1942948" y="2345691"/>
                </a:lnTo>
                <a:lnTo>
                  <a:pt x="1951503" y="2350771"/>
                </a:lnTo>
                <a:lnTo>
                  <a:pt x="1960058" y="2355851"/>
                </a:lnTo>
                <a:lnTo>
                  <a:pt x="1967662" y="2361566"/>
                </a:lnTo>
                <a:lnTo>
                  <a:pt x="1975267" y="2367281"/>
                </a:lnTo>
                <a:lnTo>
                  <a:pt x="1982238" y="2372996"/>
                </a:lnTo>
                <a:lnTo>
                  <a:pt x="1988575" y="2379346"/>
                </a:lnTo>
                <a:lnTo>
                  <a:pt x="1994278" y="2385378"/>
                </a:lnTo>
                <a:lnTo>
                  <a:pt x="1999665" y="2392046"/>
                </a:lnTo>
                <a:lnTo>
                  <a:pt x="2002199" y="2396491"/>
                </a:lnTo>
                <a:lnTo>
                  <a:pt x="2004100" y="2401253"/>
                </a:lnTo>
                <a:lnTo>
                  <a:pt x="2005051" y="2406016"/>
                </a:lnTo>
                <a:lnTo>
                  <a:pt x="2005685" y="2411413"/>
                </a:lnTo>
                <a:lnTo>
                  <a:pt x="2005051" y="2416493"/>
                </a:lnTo>
                <a:lnTo>
                  <a:pt x="2003784" y="2421891"/>
                </a:lnTo>
                <a:lnTo>
                  <a:pt x="2001566" y="2427288"/>
                </a:lnTo>
                <a:lnTo>
                  <a:pt x="1998397" y="2432368"/>
                </a:lnTo>
                <a:lnTo>
                  <a:pt x="1996179" y="2435543"/>
                </a:lnTo>
                <a:lnTo>
                  <a:pt x="1993961" y="2438401"/>
                </a:lnTo>
                <a:lnTo>
                  <a:pt x="1991426" y="2441576"/>
                </a:lnTo>
                <a:lnTo>
                  <a:pt x="1988575" y="2444433"/>
                </a:lnTo>
                <a:lnTo>
                  <a:pt x="1985406" y="2447291"/>
                </a:lnTo>
                <a:lnTo>
                  <a:pt x="1982238" y="2449831"/>
                </a:lnTo>
                <a:lnTo>
                  <a:pt x="1978435" y="2452688"/>
                </a:lnTo>
                <a:lnTo>
                  <a:pt x="1974633" y="2454911"/>
                </a:lnTo>
                <a:lnTo>
                  <a:pt x="1971148" y="2457133"/>
                </a:lnTo>
                <a:lnTo>
                  <a:pt x="1967029" y="2459038"/>
                </a:lnTo>
                <a:lnTo>
                  <a:pt x="1962910" y="2460626"/>
                </a:lnTo>
                <a:lnTo>
                  <a:pt x="1958790" y="2462213"/>
                </a:lnTo>
                <a:lnTo>
                  <a:pt x="1954671" y="2463483"/>
                </a:lnTo>
                <a:lnTo>
                  <a:pt x="1950235" y="2464118"/>
                </a:lnTo>
                <a:lnTo>
                  <a:pt x="1945799" y="2464753"/>
                </a:lnTo>
                <a:lnTo>
                  <a:pt x="1941364" y="2464753"/>
                </a:lnTo>
                <a:lnTo>
                  <a:pt x="1936294" y="2464753"/>
                </a:lnTo>
                <a:lnTo>
                  <a:pt x="1931541" y="2464118"/>
                </a:lnTo>
                <a:lnTo>
                  <a:pt x="1926471" y="2462531"/>
                </a:lnTo>
                <a:lnTo>
                  <a:pt x="1922035" y="2460626"/>
                </a:lnTo>
                <a:lnTo>
                  <a:pt x="1917916" y="2458403"/>
                </a:lnTo>
                <a:lnTo>
                  <a:pt x="1914431" y="2455546"/>
                </a:lnTo>
                <a:lnTo>
                  <a:pt x="1910946" y="2452688"/>
                </a:lnTo>
                <a:lnTo>
                  <a:pt x="1908094" y="2448878"/>
                </a:lnTo>
                <a:lnTo>
                  <a:pt x="1904925" y="2445068"/>
                </a:lnTo>
                <a:lnTo>
                  <a:pt x="1903341" y="2443798"/>
                </a:lnTo>
                <a:lnTo>
                  <a:pt x="1897004" y="2438401"/>
                </a:lnTo>
                <a:lnTo>
                  <a:pt x="1890667" y="2433638"/>
                </a:lnTo>
                <a:lnTo>
                  <a:pt x="1883696" y="2429193"/>
                </a:lnTo>
                <a:lnTo>
                  <a:pt x="1876092" y="2424431"/>
                </a:lnTo>
                <a:lnTo>
                  <a:pt x="1868804" y="2419986"/>
                </a:lnTo>
                <a:lnTo>
                  <a:pt x="1861200" y="2415858"/>
                </a:lnTo>
                <a:lnTo>
                  <a:pt x="1853912" y="2412366"/>
                </a:lnTo>
                <a:lnTo>
                  <a:pt x="1847258" y="2409508"/>
                </a:lnTo>
                <a:lnTo>
                  <a:pt x="1840921" y="2407286"/>
                </a:lnTo>
                <a:lnTo>
                  <a:pt x="1834267" y="2405381"/>
                </a:lnTo>
                <a:lnTo>
                  <a:pt x="1827296" y="2403793"/>
                </a:lnTo>
                <a:lnTo>
                  <a:pt x="1820642" y="2402523"/>
                </a:lnTo>
                <a:lnTo>
                  <a:pt x="1813355" y="2401253"/>
                </a:lnTo>
                <a:lnTo>
                  <a:pt x="1806384" y="2400301"/>
                </a:lnTo>
                <a:lnTo>
                  <a:pt x="1799730" y="2399666"/>
                </a:lnTo>
                <a:lnTo>
                  <a:pt x="1792759" y="2399348"/>
                </a:lnTo>
                <a:lnTo>
                  <a:pt x="1786105" y="2399031"/>
                </a:lnTo>
                <a:lnTo>
                  <a:pt x="1776917" y="2399348"/>
                </a:lnTo>
                <a:lnTo>
                  <a:pt x="1767094" y="2400301"/>
                </a:lnTo>
                <a:lnTo>
                  <a:pt x="1756321" y="2401571"/>
                </a:lnTo>
                <a:lnTo>
                  <a:pt x="1745548" y="2404428"/>
                </a:lnTo>
                <a:lnTo>
                  <a:pt x="1740162" y="2405698"/>
                </a:lnTo>
                <a:lnTo>
                  <a:pt x="1734458" y="2407603"/>
                </a:lnTo>
                <a:lnTo>
                  <a:pt x="1729072" y="2409826"/>
                </a:lnTo>
                <a:lnTo>
                  <a:pt x="1723368" y="2412048"/>
                </a:lnTo>
                <a:lnTo>
                  <a:pt x="1717982" y="2414906"/>
                </a:lnTo>
                <a:lnTo>
                  <a:pt x="1712279" y="2418081"/>
                </a:lnTo>
                <a:lnTo>
                  <a:pt x="1706575" y="2421256"/>
                </a:lnTo>
                <a:lnTo>
                  <a:pt x="1701506" y="2425383"/>
                </a:lnTo>
                <a:lnTo>
                  <a:pt x="1698337" y="2427923"/>
                </a:lnTo>
                <a:lnTo>
                  <a:pt x="1695168" y="2431416"/>
                </a:lnTo>
                <a:lnTo>
                  <a:pt x="1692634" y="2434908"/>
                </a:lnTo>
                <a:lnTo>
                  <a:pt x="1690415" y="2438401"/>
                </a:lnTo>
                <a:lnTo>
                  <a:pt x="1688514" y="2442211"/>
                </a:lnTo>
                <a:lnTo>
                  <a:pt x="1686930" y="2446338"/>
                </a:lnTo>
                <a:lnTo>
                  <a:pt x="1686296" y="2450783"/>
                </a:lnTo>
                <a:lnTo>
                  <a:pt x="1685662" y="2455228"/>
                </a:lnTo>
                <a:lnTo>
                  <a:pt x="1685346" y="2459673"/>
                </a:lnTo>
                <a:lnTo>
                  <a:pt x="1685346" y="2464118"/>
                </a:lnTo>
                <a:lnTo>
                  <a:pt x="1685662" y="2468563"/>
                </a:lnTo>
                <a:lnTo>
                  <a:pt x="1686296" y="2473008"/>
                </a:lnTo>
                <a:lnTo>
                  <a:pt x="1687880" y="2477136"/>
                </a:lnTo>
                <a:lnTo>
                  <a:pt x="1689148" y="2481581"/>
                </a:lnTo>
                <a:lnTo>
                  <a:pt x="1691366" y="2485708"/>
                </a:lnTo>
                <a:lnTo>
                  <a:pt x="1693584" y="2489518"/>
                </a:lnTo>
                <a:lnTo>
                  <a:pt x="1698654" y="2495233"/>
                </a:lnTo>
                <a:lnTo>
                  <a:pt x="1703723" y="2500631"/>
                </a:lnTo>
                <a:lnTo>
                  <a:pt x="1709427" y="2505076"/>
                </a:lnTo>
                <a:lnTo>
                  <a:pt x="1715130" y="2508568"/>
                </a:lnTo>
                <a:lnTo>
                  <a:pt x="1721784" y="2512378"/>
                </a:lnTo>
                <a:lnTo>
                  <a:pt x="1729389" y="2515871"/>
                </a:lnTo>
                <a:lnTo>
                  <a:pt x="1745865" y="2522538"/>
                </a:lnTo>
                <a:lnTo>
                  <a:pt x="1750618" y="2524443"/>
                </a:lnTo>
                <a:lnTo>
                  <a:pt x="1778501" y="2534603"/>
                </a:lnTo>
                <a:lnTo>
                  <a:pt x="1797829" y="2542223"/>
                </a:lnTo>
                <a:lnTo>
                  <a:pt x="1816523" y="2549208"/>
                </a:lnTo>
                <a:lnTo>
                  <a:pt x="1827613" y="2553336"/>
                </a:lnTo>
                <a:lnTo>
                  <a:pt x="1854546" y="2562861"/>
                </a:lnTo>
                <a:lnTo>
                  <a:pt x="1868804" y="2568258"/>
                </a:lnTo>
                <a:lnTo>
                  <a:pt x="1882746" y="2573656"/>
                </a:lnTo>
                <a:lnTo>
                  <a:pt x="1897004" y="2579688"/>
                </a:lnTo>
                <a:lnTo>
                  <a:pt x="1911262" y="2585721"/>
                </a:lnTo>
                <a:lnTo>
                  <a:pt x="1925204" y="2592388"/>
                </a:lnTo>
                <a:lnTo>
                  <a:pt x="1938512" y="2599373"/>
                </a:lnTo>
                <a:lnTo>
                  <a:pt x="1951503" y="2606676"/>
                </a:lnTo>
                <a:lnTo>
                  <a:pt x="1964177" y="2614613"/>
                </a:lnTo>
                <a:lnTo>
                  <a:pt x="1969563" y="2618741"/>
                </a:lnTo>
                <a:lnTo>
                  <a:pt x="1975584" y="2622868"/>
                </a:lnTo>
                <a:lnTo>
                  <a:pt x="1980653" y="2627313"/>
                </a:lnTo>
                <a:lnTo>
                  <a:pt x="1986040" y="2631758"/>
                </a:lnTo>
                <a:lnTo>
                  <a:pt x="1990793" y="2636203"/>
                </a:lnTo>
                <a:lnTo>
                  <a:pt x="1995229" y="2640966"/>
                </a:lnTo>
                <a:lnTo>
                  <a:pt x="1999665" y="2645728"/>
                </a:lnTo>
                <a:lnTo>
                  <a:pt x="2003467" y="2651126"/>
                </a:lnTo>
                <a:lnTo>
                  <a:pt x="2006952" y="2656206"/>
                </a:lnTo>
                <a:lnTo>
                  <a:pt x="2010438" y="2661286"/>
                </a:lnTo>
                <a:lnTo>
                  <a:pt x="2012972" y="2667001"/>
                </a:lnTo>
                <a:lnTo>
                  <a:pt x="2015507" y="2672398"/>
                </a:lnTo>
                <a:lnTo>
                  <a:pt x="2017408" y="2677796"/>
                </a:lnTo>
                <a:lnTo>
                  <a:pt x="2019309" y="2682876"/>
                </a:lnTo>
                <a:lnTo>
                  <a:pt x="2020260" y="2688273"/>
                </a:lnTo>
                <a:lnTo>
                  <a:pt x="2021844" y="2693671"/>
                </a:lnTo>
                <a:lnTo>
                  <a:pt x="2022478" y="2699068"/>
                </a:lnTo>
                <a:lnTo>
                  <a:pt x="2023429" y="2704148"/>
                </a:lnTo>
                <a:lnTo>
                  <a:pt x="2023745" y="2709546"/>
                </a:lnTo>
                <a:lnTo>
                  <a:pt x="2024062" y="2714943"/>
                </a:lnTo>
                <a:lnTo>
                  <a:pt x="2024062" y="2720023"/>
                </a:lnTo>
                <a:lnTo>
                  <a:pt x="2024062" y="2725738"/>
                </a:lnTo>
                <a:lnTo>
                  <a:pt x="2023429" y="2730818"/>
                </a:lnTo>
                <a:lnTo>
                  <a:pt x="2022478" y="2736216"/>
                </a:lnTo>
                <a:lnTo>
                  <a:pt x="2021844" y="2741296"/>
                </a:lnTo>
                <a:lnTo>
                  <a:pt x="2020894" y="2746376"/>
                </a:lnTo>
                <a:lnTo>
                  <a:pt x="2019309" y="2751773"/>
                </a:lnTo>
                <a:lnTo>
                  <a:pt x="2017725" y="2756853"/>
                </a:lnTo>
                <a:lnTo>
                  <a:pt x="2014240" y="2767331"/>
                </a:lnTo>
                <a:lnTo>
                  <a:pt x="2009170" y="2777173"/>
                </a:lnTo>
                <a:lnTo>
                  <a:pt x="2004100" y="2787016"/>
                </a:lnTo>
                <a:lnTo>
                  <a:pt x="1997763" y="2796223"/>
                </a:lnTo>
                <a:lnTo>
                  <a:pt x="1990476" y="2805431"/>
                </a:lnTo>
                <a:lnTo>
                  <a:pt x="1982554" y="2814003"/>
                </a:lnTo>
                <a:lnTo>
                  <a:pt x="1973683" y="2822576"/>
                </a:lnTo>
                <a:lnTo>
                  <a:pt x="1964177" y="2830513"/>
                </a:lnTo>
                <a:lnTo>
                  <a:pt x="1958474" y="2834641"/>
                </a:lnTo>
                <a:lnTo>
                  <a:pt x="1952137" y="2838768"/>
                </a:lnTo>
                <a:lnTo>
                  <a:pt x="1945799" y="2842261"/>
                </a:lnTo>
                <a:lnTo>
                  <a:pt x="1938829" y="2845753"/>
                </a:lnTo>
                <a:lnTo>
                  <a:pt x="1931541" y="2848928"/>
                </a:lnTo>
                <a:lnTo>
                  <a:pt x="1923937" y="2852421"/>
                </a:lnTo>
                <a:lnTo>
                  <a:pt x="1915698" y="2854961"/>
                </a:lnTo>
                <a:lnTo>
                  <a:pt x="1907777" y="2857818"/>
                </a:lnTo>
                <a:lnTo>
                  <a:pt x="1899222" y="2860041"/>
                </a:lnTo>
                <a:lnTo>
                  <a:pt x="1890350" y="2862263"/>
                </a:lnTo>
                <a:lnTo>
                  <a:pt x="1880845" y="2864486"/>
                </a:lnTo>
                <a:lnTo>
                  <a:pt x="1871656" y="2866391"/>
                </a:lnTo>
                <a:lnTo>
                  <a:pt x="1862150" y="2867978"/>
                </a:lnTo>
                <a:lnTo>
                  <a:pt x="1852011" y="2869566"/>
                </a:lnTo>
                <a:lnTo>
                  <a:pt x="1842188" y="2870201"/>
                </a:lnTo>
                <a:lnTo>
                  <a:pt x="1831732" y="2871471"/>
                </a:lnTo>
                <a:lnTo>
                  <a:pt x="1831732" y="2918143"/>
                </a:lnTo>
                <a:lnTo>
                  <a:pt x="1831415" y="2921001"/>
                </a:lnTo>
                <a:lnTo>
                  <a:pt x="1830148" y="2923858"/>
                </a:lnTo>
                <a:lnTo>
                  <a:pt x="1828564" y="2926081"/>
                </a:lnTo>
                <a:lnTo>
                  <a:pt x="1826346" y="2928303"/>
                </a:lnTo>
                <a:lnTo>
                  <a:pt x="1823811" y="2929573"/>
                </a:lnTo>
                <a:lnTo>
                  <a:pt x="1820959" y="2931161"/>
                </a:lnTo>
                <a:lnTo>
                  <a:pt x="1817474" y="2931796"/>
                </a:lnTo>
                <a:lnTo>
                  <a:pt x="1813988" y="2932113"/>
                </a:lnTo>
                <a:lnTo>
                  <a:pt x="1753153" y="2932113"/>
                </a:lnTo>
                <a:lnTo>
                  <a:pt x="1749350" y="2931796"/>
                </a:lnTo>
                <a:lnTo>
                  <a:pt x="1745865" y="2931161"/>
                </a:lnTo>
                <a:lnTo>
                  <a:pt x="1743013" y="2929573"/>
                </a:lnTo>
                <a:lnTo>
                  <a:pt x="1740478" y="2928303"/>
                </a:lnTo>
                <a:lnTo>
                  <a:pt x="1738261" y="2926081"/>
                </a:lnTo>
                <a:lnTo>
                  <a:pt x="1736676" y="2923858"/>
                </a:lnTo>
                <a:lnTo>
                  <a:pt x="1735726" y="2921001"/>
                </a:lnTo>
                <a:lnTo>
                  <a:pt x="1735409" y="2918143"/>
                </a:lnTo>
                <a:lnTo>
                  <a:pt x="1735409" y="2867661"/>
                </a:lnTo>
                <a:lnTo>
                  <a:pt x="1722418" y="2865438"/>
                </a:lnTo>
                <a:lnTo>
                  <a:pt x="1708793" y="2863216"/>
                </a:lnTo>
                <a:lnTo>
                  <a:pt x="1696436" y="2860041"/>
                </a:lnTo>
                <a:lnTo>
                  <a:pt x="1683444" y="2857183"/>
                </a:lnTo>
                <a:lnTo>
                  <a:pt x="1670770" y="2853373"/>
                </a:lnTo>
                <a:lnTo>
                  <a:pt x="1658413" y="2849246"/>
                </a:lnTo>
                <a:lnTo>
                  <a:pt x="1646689" y="2844801"/>
                </a:lnTo>
                <a:lnTo>
                  <a:pt x="1635283" y="2840038"/>
                </a:lnTo>
                <a:lnTo>
                  <a:pt x="1624193" y="2834958"/>
                </a:lnTo>
                <a:lnTo>
                  <a:pt x="1613420" y="2829243"/>
                </a:lnTo>
                <a:lnTo>
                  <a:pt x="1603280" y="2823528"/>
                </a:lnTo>
                <a:lnTo>
                  <a:pt x="1594092" y="2816543"/>
                </a:lnTo>
                <a:lnTo>
                  <a:pt x="1585220" y="2809876"/>
                </a:lnTo>
                <a:lnTo>
                  <a:pt x="1576982" y="2802573"/>
                </a:lnTo>
                <a:lnTo>
                  <a:pt x="1569377" y="2794636"/>
                </a:lnTo>
                <a:lnTo>
                  <a:pt x="1566209" y="2790826"/>
                </a:lnTo>
                <a:lnTo>
                  <a:pt x="1563357" y="2786698"/>
                </a:lnTo>
                <a:lnTo>
                  <a:pt x="1560188" y="2782253"/>
                </a:lnTo>
                <a:lnTo>
                  <a:pt x="1558287" y="2777173"/>
                </a:lnTo>
                <a:lnTo>
                  <a:pt x="1557337" y="2772411"/>
                </a:lnTo>
                <a:lnTo>
                  <a:pt x="1557337" y="2767331"/>
                </a:lnTo>
                <a:lnTo>
                  <a:pt x="1557654" y="2761933"/>
                </a:lnTo>
                <a:lnTo>
                  <a:pt x="1559238" y="2756853"/>
                </a:lnTo>
                <a:lnTo>
                  <a:pt x="1561456" y="2751456"/>
                </a:lnTo>
                <a:lnTo>
                  <a:pt x="1564308" y="2746058"/>
                </a:lnTo>
                <a:lnTo>
                  <a:pt x="1566209" y="2743201"/>
                </a:lnTo>
                <a:lnTo>
                  <a:pt x="1568743" y="2740026"/>
                </a:lnTo>
                <a:lnTo>
                  <a:pt x="1571278" y="2737168"/>
                </a:lnTo>
                <a:lnTo>
                  <a:pt x="1574447" y="2734311"/>
                </a:lnTo>
                <a:lnTo>
                  <a:pt x="1577299" y="2731136"/>
                </a:lnTo>
                <a:lnTo>
                  <a:pt x="1580784" y="2728596"/>
                </a:lnTo>
                <a:lnTo>
                  <a:pt x="1583952" y="2726056"/>
                </a:lnTo>
                <a:lnTo>
                  <a:pt x="1587755" y="2723833"/>
                </a:lnTo>
                <a:lnTo>
                  <a:pt x="1591874" y="2721611"/>
                </a:lnTo>
                <a:lnTo>
                  <a:pt x="1595359" y="2719706"/>
                </a:lnTo>
                <a:lnTo>
                  <a:pt x="1599478" y="2717801"/>
                </a:lnTo>
                <a:lnTo>
                  <a:pt x="1603914" y="2716531"/>
                </a:lnTo>
                <a:lnTo>
                  <a:pt x="1608033" y="2715261"/>
                </a:lnTo>
                <a:lnTo>
                  <a:pt x="1612469" y="2714626"/>
                </a:lnTo>
                <a:lnTo>
                  <a:pt x="1616905" y="2713673"/>
                </a:lnTo>
                <a:lnTo>
                  <a:pt x="1621341" y="2713673"/>
                </a:lnTo>
                <a:lnTo>
                  <a:pt x="1626411" y="2713673"/>
                </a:lnTo>
                <a:lnTo>
                  <a:pt x="1631480" y="2714943"/>
                </a:lnTo>
                <a:lnTo>
                  <a:pt x="1635916" y="2715896"/>
                </a:lnTo>
                <a:lnTo>
                  <a:pt x="1640352" y="2717801"/>
                </a:lnTo>
                <a:lnTo>
                  <a:pt x="1644471" y="2720023"/>
                </a:lnTo>
                <a:lnTo>
                  <a:pt x="1648274" y="2723198"/>
                </a:lnTo>
                <a:lnTo>
                  <a:pt x="1651759" y="2726056"/>
                </a:lnTo>
                <a:lnTo>
                  <a:pt x="1654928" y="2729866"/>
                </a:lnTo>
                <a:lnTo>
                  <a:pt x="1657462" y="2733041"/>
                </a:lnTo>
                <a:lnTo>
                  <a:pt x="1658096" y="2733993"/>
                </a:lnTo>
                <a:lnTo>
                  <a:pt x="1659364" y="2734946"/>
                </a:lnTo>
                <a:lnTo>
                  <a:pt x="1665701" y="2740026"/>
                </a:lnTo>
                <a:lnTo>
                  <a:pt x="1671721" y="2744471"/>
                </a:lnTo>
                <a:lnTo>
                  <a:pt x="1678692" y="2748598"/>
                </a:lnTo>
                <a:lnTo>
                  <a:pt x="1685662" y="2752726"/>
                </a:lnTo>
                <a:lnTo>
                  <a:pt x="1692634" y="2756853"/>
                </a:lnTo>
                <a:lnTo>
                  <a:pt x="1699921" y="2760346"/>
                </a:lnTo>
                <a:lnTo>
                  <a:pt x="1707526" y="2763521"/>
                </a:lnTo>
                <a:lnTo>
                  <a:pt x="1714497" y="2766061"/>
                </a:lnTo>
                <a:lnTo>
                  <a:pt x="1720834" y="2768283"/>
                </a:lnTo>
                <a:lnTo>
                  <a:pt x="1731607" y="2771458"/>
                </a:lnTo>
                <a:lnTo>
                  <a:pt x="1742380" y="2773998"/>
                </a:lnTo>
                <a:lnTo>
                  <a:pt x="1753153" y="2776221"/>
                </a:lnTo>
                <a:lnTo>
                  <a:pt x="1764242" y="2778126"/>
                </a:lnTo>
                <a:lnTo>
                  <a:pt x="1775016" y="2779396"/>
                </a:lnTo>
                <a:lnTo>
                  <a:pt x="1785789" y="2780666"/>
                </a:lnTo>
                <a:lnTo>
                  <a:pt x="1795928" y="2780983"/>
                </a:lnTo>
                <a:lnTo>
                  <a:pt x="1806067" y="2781301"/>
                </a:lnTo>
                <a:lnTo>
                  <a:pt x="1817157" y="2780983"/>
                </a:lnTo>
                <a:lnTo>
                  <a:pt x="1827613" y="2780348"/>
                </a:lnTo>
                <a:lnTo>
                  <a:pt x="1837119" y="2778761"/>
                </a:lnTo>
                <a:lnTo>
                  <a:pt x="1845991" y="2776856"/>
                </a:lnTo>
                <a:lnTo>
                  <a:pt x="1854546" y="2774633"/>
                </a:lnTo>
                <a:lnTo>
                  <a:pt x="1862467" y="2771776"/>
                </a:lnTo>
                <a:lnTo>
                  <a:pt x="1869121" y="2768283"/>
                </a:lnTo>
                <a:lnTo>
                  <a:pt x="1875458" y="2764791"/>
                </a:lnTo>
                <a:lnTo>
                  <a:pt x="1879260" y="2761616"/>
                </a:lnTo>
                <a:lnTo>
                  <a:pt x="1882429" y="2758441"/>
                </a:lnTo>
                <a:lnTo>
                  <a:pt x="1885280" y="2754948"/>
                </a:lnTo>
                <a:lnTo>
                  <a:pt x="1888132" y="2751456"/>
                </a:lnTo>
                <a:lnTo>
                  <a:pt x="1890350" y="2747646"/>
                </a:lnTo>
                <a:lnTo>
                  <a:pt x="1892251" y="2743518"/>
                </a:lnTo>
                <a:lnTo>
                  <a:pt x="1893519" y="2739391"/>
                </a:lnTo>
                <a:lnTo>
                  <a:pt x="1894786" y="2734946"/>
                </a:lnTo>
                <a:lnTo>
                  <a:pt x="1895420" y="2730818"/>
                </a:lnTo>
                <a:lnTo>
                  <a:pt x="1895737" y="2726373"/>
                </a:lnTo>
                <a:lnTo>
                  <a:pt x="1895420" y="2721928"/>
                </a:lnTo>
                <a:lnTo>
                  <a:pt x="1895103" y="2717483"/>
                </a:lnTo>
                <a:lnTo>
                  <a:pt x="1893836" y="2713038"/>
                </a:lnTo>
                <a:lnTo>
                  <a:pt x="1892885" y="2708911"/>
                </a:lnTo>
                <a:lnTo>
                  <a:pt x="1890984" y="2704783"/>
                </a:lnTo>
                <a:lnTo>
                  <a:pt x="1888766" y="2700656"/>
                </a:lnTo>
                <a:lnTo>
                  <a:pt x="1885280" y="2696211"/>
                </a:lnTo>
                <a:lnTo>
                  <a:pt x="1881478" y="2691766"/>
                </a:lnTo>
                <a:lnTo>
                  <a:pt x="1876092" y="2687321"/>
                </a:lnTo>
                <a:lnTo>
                  <a:pt x="1870705" y="2682876"/>
                </a:lnTo>
                <a:lnTo>
                  <a:pt x="1864368" y="2678748"/>
                </a:lnTo>
                <a:lnTo>
                  <a:pt x="1857714" y="2674621"/>
                </a:lnTo>
                <a:lnTo>
                  <a:pt x="1850110" y="2671128"/>
                </a:lnTo>
                <a:lnTo>
                  <a:pt x="1842188" y="2667318"/>
                </a:lnTo>
                <a:lnTo>
                  <a:pt x="1817474" y="2657158"/>
                </a:lnTo>
                <a:lnTo>
                  <a:pt x="1720517" y="2617471"/>
                </a:lnTo>
                <a:lnTo>
                  <a:pt x="1673305" y="2597786"/>
                </a:lnTo>
                <a:lnTo>
                  <a:pt x="1644471" y="2585086"/>
                </a:lnTo>
                <a:lnTo>
                  <a:pt x="1639085" y="2582546"/>
                </a:lnTo>
                <a:lnTo>
                  <a:pt x="1634015" y="2580006"/>
                </a:lnTo>
                <a:lnTo>
                  <a:pt x="1624827" y="2574608"/>
                </a:lnTo>
                <a:lnTo>
                  <a:pt x="1615638" y="2567623"/>
                </a:lnTo>
                <a:lnTo>
                  <a:pt x="1607083" y="2560638"/>
                </a:lnTo>
                <a:lnTo>
                  <a:pt x="1598845" y="2552383"/>
                </a:lnTo>
                <a:lnTo>
                  <a:pt x="1591874" y="2544446"/>
                </a:lnTo>
                <a:lnTo>
                  <a:pt x="1588072" y="2540001"/>
                </a:lnTo>
                <a:lnTo>
                  <a:pt x="1585220" y="2534921"/>
                </a:lnTo>
                <a:lnTo>
                  <a:pt x="1581734" y="2530476"/>
                </a:lnTo>
                <a:lnTo>
                  <a:pt x="1579200" y="2525713"/>
                </a:lnTo>
                <a:lnTo>
                  <a:pt x="1576348" y="2520633"/>
                </a:lnTo>
                <a:lnTo>
                  <a:pt x="1574130" y="2515236"/>
                </a:lnTo>
                <a:lnTo>
                  <a:pt x="1571912" y="2510156"/>
                </a:lnTo>
                <a:lnTo>
                  <a:pt x="1570011" y="2505076"/>
                </a:lnTo>
                <a:lnTo>
                  <a:pt x="1568110" y="2499678"/>
                </a:lnTo>
                <a:lnTo>
                  <a:pt x="1566525" y="2494598"/>
                </a:lnTo>
                <a:lnTo>
                  <a:pt x="1565575" y="2488883"/>
                </a:lnTo>
                <a:lnTo>
                  <a:pt x="1564624" y="2483803"/>
                </a:lnTo>
                <a:lnTo>
                  <a:pt x="1563991" y="2478088"/>
                </a:lnTo>
                <a:lnTo>
                  <a:pt x="1563674" y="2473008"/>
                </a:lnTo>
                <a:lnTo>
                  <a:pt x="1563357" y="2467293"/>
                </a:lnTo>
                <a:lnTo>
                  <a:pt x="1563674" y="2461896"/>
                </a:lnTo>
                <a:lnTo>
                  <a:pt x="1563991" y="2456816"/>
                </a:lnTo>
                <a:lnTo>
                  <a:pt x="1564308" y="2451101"/>
                </a:lnTo>
                <a:lnTo>
                  <a:pt x="1565575" y="2446021"/>
                </a:lnTo>
                <a:lnTo>
                  <a:pt x="1566525" y="2440306"/>
                </a:lnTo>
                <a:lnTo>
                  <a:pt x="1567793" y="2435226"/>
                </a:lnTo>
                <a:lnTo>
                  <a:pt x="1569060" y="2429828"/>
                </a:lnTo>
                <a:lnTo>
                  <a:pt x="1570961" y="2424748"/>
                </a:lnTo>
                <a:lnTo>
                  <a:pt x="1573179" y="2419668"/>
                </a:lnTo>
                <a:lnTo>
                  <a:pt x="1575397" y="2414271"/>
                </a:lnTo>
                <a:lnTo>
                  <a:pt x="1577932" y="2409191"/>
                </a:lnTo>
                <a:lnTo>
                  <a:pt x="1580784" y="2404428"/>
                </a:lnTo>
                <a:lnTo>
                  <a:pt x="1583636" y="2399031"/>
                </a:lnTo>
                <a:lnTo>
                  <a:pt x="1586804" y="2394268"/>
                </a:lnTo>
                <a:lnTo>
                  <a:pt x="1590290" y="2389506"/>
                </a:lnTo>
                <a:lnTo>
                  <a:pt x="1594092" y="2385061"/>
                </a:lnTo>
                <a:lnTo>
                  <a:pt x="1598211" y="2379981"/>
                </a:lnTo>
                <a:lnTo>
                  <a:pt x="1602013" y="2375536"/>
                </a:lnTo>
                <a:lnTo>
                  <a:pt x="1606766" y="2371091"/>
                </a:lnTo>
                <a:lnTo>
                  <a:pt x="1611202" y="2367281"/>
                </a:lnTo>
                <a:lnTo>
                  <a:pt x="1615955" y="2363153"/>
                </a:lnTo>
                <a:lnTo>
                  <a:pt x="1621658" y="2358073"/>
                </a:lnTo>
                <a:lnTo>
                  <a:pt x="1627678" y="2353628"/>
                </a:lnTo>
                <a:lnTo>
                  <a:pt x="1634015" y="2349818"/>
                </a:lnTo>
                <a:lnTo>
                  <a:pt x="1640669" y="2345691"/>
                </a:lnTo>
                <a:lnTo>
                  <a:pt x="1647323" y="2341881"/>
                </a:lnTo>
                <a:lnTo>
                  <a:pt x="1654294" y="2338071"/>
                </a:lnTo>
                <a:lnTo>
                  <a:pt x="1661898" y="2334896"/>
                </a:lnTo>
                <a:lnTo>
                  <a:pt x="1669186" y="2331403"/>
                </a:lnTo>
                <a:lnTo>
                  <a:pt x="1676790" y="2328546"/>
                </a:lnTo>
                <a:lnTo>
                  <a:pt x="1684395" y="2325371"/>
                </a:lnTo>
                <a:lnTo>
                  <a:pt x="1692634" y="2322831"/>
                </a:lnTo>
                <a:lnTo>
                  <a:pt x="1700872" y="2320608"/>
                </a:lnTo>
                <a:lnTo>
                  <a:pt x="1709427" y="2318386"/>
                </a:lnTo>
                <a:lnTo>
                  <a:pt x="1717982" y="2316163"/>
                </a:lnTo>
                <a:lnTo>
                  <a:pt x="1726220" y="2314893"/>
                </a:lnTo>
                <a:lnTo>
                  <a:pt x="1735409" y="2312988"/>
                </a:lnTo>
                <a:lnTo>
                  <a:pt x="1735409" y="2259966"/>
                </a:lnTo>
                <a:lnTo>
                  <a:pt x="1735726" y="2257426"/>
                </a:lnTo>
                <a:lnTo>
                  <a:pt x="1736676" y="2254886"/>
                </a:lnTo>
                <a:lnTo>
                  <a:pt x="1738261" y="2252346"/>
                </a:lnTo>
                <a:lnTo>
                  <a:pt x="1740478" y="2250441"/>
                </a:lnTo>
                <a:lnTo>
                  <a:pt x="1743013" y="2248536"/>
                </a:lnTo>
                <a:lnTo>
                  <a:pt x="1745865" y="2247583"/>
                </a:lnTo>
                <a:lnTo>
                  <a:pt x="1749350" y="2246631"/>
                </a:lnTo>
                <a:lnTo>
                  <a:pt x="1753153" y="2246313"/>
                </a:lnTo>
                <a:close/>
                <a:moveTo>
                  <a:pt x="1796891" y="2159710"/>
                </a:moveTo>
                <a:lnTo>
                  <a:pt x="1786093" y="2160028"/>
                </a:lnTo>
                <a:lnTo>
                  <a:pt x="1775296" y="2160663"/>
                </a:lnTo>
                <a:lnTo>
                  <a:pt x="1764817" y="2161298"/>
                </a:lnTo>
                <a:lnTo>
                  <a:pt x="1754337" y="2162251"/>
                </a:lnTo>
                <a:lnTo>
                  <a:pt x="1743540" y="2163839"/>
                </a:lnTo>
                <a:lnTo>
                  <a:pt x="1733695" y="2165427"/>
                </a:lnTo>
                <a:lnTo>
                  <a:pt x="1723216" y="2167332"/>
                </a:lnTo>
                <a:lnTo>
                  <a:pt x="1712736" y="2169555"/>
                </a:lnTo>
                <a:lnTo>
                  <a:pt x="1702892" y="2171778"/>
                </a:lnTo>
                <a:lnTo>
                  <a:pt x="1692730" y="2174318"/>
                </a:lnTo>
                <a:lnTo>
                  <a:pt x="1683202" y="2177177"/>
                </a:lnTo>
                <a:lnTo>
                  <a:pt x="1673040" y="2180352"/>
                </a:lnTo>
                <a:lnTo>
                  <a:pt x="1663513" y="2183528"/>
                </a:lnTo>
                <a:lnTo>
                  <a:pt x="1653669" y="2187021"/>
                </a:lnTo>
                <a:lnTo>
                  <a:pt x="1644460" y="2190514"/>
                </a:lnTo>
                <a:lnTo>
                  <a:pt x="1635250" y="2194643"/>
                </a:lnTo>
                <a:lnTo>
                  <a:pt x="1625723" y="2198771"/>
                </a:lnTo>
                <a:lnTo>
                  <a:pt x="1616514" y="2203217"/>
                </a:lnTo>
                <a:lnTo>
                  <a:pt x="1607622" y="2207663"/>
                </a:lnTo>
                <a:lnTo>
                  <a:pt x="1598730" y="2213061"/>
                </a:lnTo>
                <a:lnTo>
                  <a:pt x="1589839" y="2217825"/>
                </a:lnTo>
                <a:lnTo>
                  <a:pt x="1581264" y="2222906"/>
                </a:lnTo>
                <a:lnTo>
                  <a:pt x="1572690" y="2228622"/>
                </a:lnTo>
                <a:lnTo>
                  <a:pt x="1564116" y="2234020"/>
                </a:lnTo>
                <a:lnTo>
                  <a:pt x="1555859" y="2240054"/>
                </a:lnTo>
                <a:lnTo>
                  <a:pt x="1547920" y="2246088"/>
                </a:lnTo>
                <a:lnTo>
                  <a:pt x="1539981" y="2252439"/>
                </a:lnTo>
                <a:lnTo>
                  <a:pt x="1532042" y="2258473"/>
                </a:lnTo>
                <a:lnTo>
                  <a:pt x="1524420" y="2265459"/>
                </a:lnTo>
                <a:lnTo>
                  <a:pt x="1517117" y="2272128"/>
                </a:lnTo>
                <a:lnTo>
                  <a:pt x="1509495" y="2279114"/>
                </a:lnTo>
                <a:lnTo>
                  <a:pt x="1502509" y="2286101"/>
                </a:lnTo>
                <a:lnTo>
                  <a:pt x="1495522" y="2293405"/>
                </a:lnTo>
                <a:lnTo>
                  <a:pt x="1488853" y="2301026"/>
                </a:lnTo>
                <a:lnTo>
                  <a:pt x="1482185" y="2308648"/>
                </a:lnTo>
                <a:lnTo>
                  <a:pt x="1475833" y="2316269"/>
                </a:lnTo>
                <a:lnTo>
                  <a:pt x="1469482" y="2324526"/>
                </a:lnTo>
                <a:lnTo>
                  <a:pt x="1463131" y="2332465"/>
                </a:lnTo>
                <a:lnTo>
                  <a:pt x="1457415" y="2340722"/>
                </a:lnTo>
                <a:lnTo>
                  <a:pt x="1451698" y="2348978"/>
                </a:lnTo>
                <a:lnTo>
                  <a:pt x="1446300" y="2357553"/>
                </a:lnTo>
                <a:lnTo>
                  <a:pt x="1440901" y="2366444"/>
                </a:lnTo>
                <a:lnTo>
                  <a:pt x="1435820" y="2375019"/>
                </a:lnTo>
                <a:lnTo>
                  <a:pt x="1431057" y="2383910"/>
                </a:lnTo>
                <a:lnTo>
                  <a:pt x="1426293" y="2393120"/>
                </a:lnTo>
                <a:lnTo>
                  <a:pt x="1421847" y="2402012"/>
                </a:lnTo>
                <a:lnTo>
                  <a:pt x="1417719" y="2411221"/>
                </a:lnTo>
                <a:lnTo>
                  <a:pt x="1413591" y="2421065"/>
                </a:lnTo>
                <a:lnTo>
                  <a:pt x="1410098" y="2430592"/>
                </a:lnTo>
                <a:lnTo>
                  <a:pt x="1406287" y="2440437"/>
                </a:lnTo>
                <a:lnTo>
                  <a:pt x="1403111" y="2449964"/>
                </a:lnTo>
                <a:lnTo>
                  <a:pt x="1399936" y="2460126"/>
                </a:lnTo>
                <a:lnTo>
                  <a:pt x="1397395" y="2469653"/>
                </a:lnTo>
                <a:lnTo>
                  <a:pt x="1394855" y="2480132"/>
                </a:lnTo>
                <a:lnTo>
                  <a:pt x="1391996" y="2490294"/>
                </a:lnTo>
                <a:lnTo>
                  <a:pt x="1390091" y="2500456"/>
                </a:lnTo>
                <a:lnTo>
                  <a:pt x="1388503" y="2510936"/>
                </a:lnTo>
                <a:lnTo>
                  <a:pt x="1386598" y="2521416"/>
                </a:lnTo>
                <a:lnTo>
                  <a:pt x="1385328" y="2532213"/>
                </a:lnTo>
                <a:lnTo>
                  <a:pt x="1384375" y="2542692"/>
                </a:lnTo>
                <a:lnTo>
                  <a:pt x="1383422" y="2553172"/>
                </a:lnTo>
                <a:lnTo>
                  <a:pt x="1382787" y="2564604"/>
                </a:lnTo>
                <a:lnTo>
                  <a:pt x="1382787" y="2575401"/>
                </a:lnTo>
                <a:lnTo>
                  <a:pt x="1382787" y="2585881"/>
                </a:lnTo>
                <a:lnTo>
                  <a:pt x="1382787" y="2596678"/>
                </a:lnTo>
                <a:lnTo>
                  <a:pt x="1383422" y="2607475"/>
                </a:lnTo>
                <a:lnTo>
                  <a:pt x="1384375" y="2617955"/>
                </a:lnTo>
                <a:lnTo>
                  <a:pt x="1385328" y="2628434"/>
                </a:lnTo>
                <a:lnTo>
                  <a:pt x="1386598" y="2638914"/>
                </a:lnTo>
                <a:lnTo>
                  <a:pt x="1388503" y="2649076"/>
                </a:lnTo>
                <a:lnTo>
                  <a:pt x="1390091" y="2659556"/>
                </a:lnTo>
                <a:lnTo>
                  <a:pt x="1391996" y="2669718"/>
                </a:lnTo>
                <a:lnTo>
                  <a:pt x="1394855" y="2680197"/>
                </a:lnTo>
                <a:lnTo>
                  <a:pt x="1397077" y="2690042"/>
                </a:lnTo>
                <a:lnTo>
                  <a:pt x="1399936" y="2699886"/>
                </a:lnTo>
                <a:lnTo>
                  <a:pt x="1402794" y="2709731"/>
                </a:lnTo>
                <a:lnTo>
                  <a:pt x="1406287" y="2719575"/>
                </a:lnTo>
                <a:lnTo>
                  <a:pt x="1409462" y="2729102"/>
                </a:lnTo>
                <a:lnTo>
                  <a:pt x="1413591" y="2738312"/>
                </a:lnTo>
                <a:lnTo>
                  <a:pt x="1417402" y="2748156"/>
                </a:lnTo>
                <a:lnTo>
                  <a:pt x="1421847" y="2757048"/>
                </a:lnTo>
                <a:lnTo>
                  <a:pt x="1425976" y="2766257"/>
                </a:lnTo>
                <a:lnTo>
                  <a:pt x="1430739" y="2775149"/>
                </a:lnTo>
                <a:lnTo>
                  <a:pt x="1435503" y="2784041"/>
                </a:lnTo>
                <a:lnTo>
                  <a:pt x="1440266" y="2792932"/>
                </a:lnTo>
                <a:lnTo>
                  <a:pt x="1445982" y="2801507"/>
                </a:lnTo>
                <a:lnTo>
                  <a:pt x="1451063" y="2810081"/>
                </a:lnTo>
                <a:lnTo>
                  <a:pt x="1456779" y="2818655"/>
                </a:lnTo>
                <a:lnTo>
                  <a:pt x="1462813" y="2826912"/>
                </a:lnTo>
                <a:lnTo>
                  <a:pt x="1468529" y="2834851"/>
                </a:lnTo>
                <a:lnTo>
                  <a:pt x="1474881" y="2842790"/>
                </a:lnTo>
                <a:lnTo>
                  <a:pt x="1481549" y="2850729"/>
                </a:lnTo>
                <a:lnTo>
                  <a:pt x="1487901" y="2858351"/>
                </a:lnTo>
                <a:lnTo>
                  <a:pt x="1494887" y="2865972"/>
                </a:lnTo>
                <a:lnTo>
                  <a:pt x="1501873" y="2873276"/>
                </a:lnTo>
                <a:lnTo>
                  <a:pt x="1509177" y="2880262"/>
                </a:lnTo>
                <a:lnTo>
                  <a:pt x="1516164" y="2887249"/>
                </a:lnTo>
                <a:lnTo>
                  <a:pt x="1524103" y="2894235"/>
                </a:lnTo>
                <a:lnTo>
                  <a:pt x="1531407" y="2900904"/>
                </a:lnTo>
                <a:lnTo>
                  <a:pt x="1539346" y="2907255"/>
                </a:lnTo>
                <a:lnTo>
                  <a:pt x="1546968" y="2913289"/>
                </a:lnTo>
                <a:lnTo>
                  <a:pt x="1555224" y="2919323"/>
                </a:lnTo>
                <a:lnTo>
                  <a:pt x="1563481" y="2925356"/>
                </a:lnTo>
                <a:lnTo>
                  <a:pt x="1572055" y="2930755"/>
                </a:lnTo>
                <a:lnTo>
                  <a:pt x="1580629" y="2936471"/>
                </a:lnTo>
                <a:lnTo>
                  <a:pt x="1589203" y="2941552"/>
                </a:lnTo>
                <a:lnTo>
                  <a:pt x="1598095" y="2946951"/>
                </a:lnTo>
                <a:lnTo>
                  <a:pt x="1606987" y="2951714"/>
                </a:lnTo>
                <a:lnTo>
                  <a:pt x="1615879" y="2956478"/>
                </a:lnTo>
                <a:lnTo>
                  <a:pt x="1625088" y="2960606"/>
                </a:lnTo>
                <a:lnTo>
                  <a:pt x="1634298" y="2965052"/>
                </a:lnTo>
                <a:lnTo>
                  <a:pt x="1643824" y="2969180"/>
                </a:lnTo>
                <a:lnTo>
                  <a:pt x="1653351" y="2972991"/>
                </a:lnTo>
                <a:lnTo>
                  <a:pt x="1662878" y="2976167"/>
                </a:lnTo>
                <a:lnTo>
                  <a:pt x="1672723" y="2979660"/>
                </a:lnTo>
                <a:lnTo>
                  <a:pt x="1682567" y="2982518"/>
                </a:lnTo>
                <a:lnTo>
                  <a:pt x="1692730" y="2985376"/>
                </a:lnTo>
                <a:lnTo>
                  <a:pt x="1702892" y="2988234"/>
                </a:lnTo>
                <a:lnTo>
                  <a:pt x="1713054" y="2990457"/>
                </a:lnTo>
                <a:lnTo>
                  <a:pt x="1723216" y="2992680"/>
                </a:lnTo>
                <a:lnTo>
                  <a:pt x="1733695" y="2994585"/>
                </a:lnTo>
                <a:lnTo>
                  <a:pt x="1744493" y="2995856"/>
                </a:lnTo>
                <a:lnTo>
                  <a:pt x="1754655" y="2997443"/>
                </a:lnTo>
                <a:lnTo>
                  <a:pt x="1765452" y="2998396"/>
                </a:lnTo>
                <a:lnTo>
                  <a:pt x="1776249" y="2999349"/>
                </a:lnTo>
                <a:lnTo>
                  <a:pt x="1787046" y="2999666"/>
                </a:lnTo>
                <a:lnTo>
                  <a:pt x="1797843" y="2999984"/>
                </a:lnTo>
                <a:lnTo>
                  <a:pt x="1808958" y="2999984"/>
                </a:lnTo>
                <a:lnTo>
                  <a:pt x="1819438" y="2999666"/>
                </a:lnTo>
                <a:lnTo>
                  <a:pt x="1830235" y="2999349"/>
                </a:lnTo>
                <a:lnTo>
                  <a:pt x="1841032" y="2998396"/>
                </a:lnTo>
                <a:lnTo>
                  <a:pt x="1851512" y="2997443"/>
                </a:lnTo>
                <a:lnTo>
                  <a:pt x="1861674" y="2995856"/>
                </a:lnTo>
                <a:lnTo>
                  <a:pt x="1872153" y="2994585"/>
                </a:lnTo>
                <a:lnTo>
                  <a:pt x="1882633" y="2992680"/>
                </a:lnTo>
                <a:lnTo>
                  <a:pt x="1892795" y="2990457"/>
                </a:lnTo>
                <a:lnTo>
                  <a:pt x="1902639" y="2988234"/>
                </a:lnTo>
                <a:lnTo>
                  <a:pt x="1912801" y="2985376"/>
                </a:lnTo>
                <a:lnTo>
                  <a:pt x="1922646" y="2982836"/>
                </a:lnTo>
                <a:lnTo>
                  <a:pt x="1932490" y="2979660"/>
                </a:lnTo>
                <a:lnTo>
                  <a:pt x="1942017" y="2976484"/>
                </a:lnTo>
                <a:lnTo>
                  <a:pt x="1951862" y="2972991"/>
                </a:lnTo>
                <a:lnTo>
                  <a:pt x="1961389" y="2969180"/>
                </a:lnTo>
                <a:lnTo>
                  <a:pt x="1970598" y="2965052"/>
                </a:lnTo>
                <a:lnTo>
                  <a:pt x="1980125" y="2960924"/>
                </a:lnTo>
                <a:lnTo>
                  <a:pt x="1989334" y="2956478"/>
                </a:lnTo>
                <a:lnTo>
                  <a:pt x="1998226" y="2952032"/>
                </a:lnTo>
                <a:lnTo>
                  <a:pt x="2007118" y="2947268"/>
                </a:lnTo>
                <a:lnTo>
                  <a:pt x="2016010" y="2942187"/>
                </a:lnTo>
                <a:lnTo>
                  <a:pt x="2024584" y="2936789"/>
                </a:lnTo>
                <a:lnTo>
                  <a:pt x="2033158" y="2931390"/>
                </a:lnTo>
                <a:lnTo>
                  <a:pt x="2041415" y="2925674"/>
                </a:lnTo>
                <a:lnTo>
                  <a:pt x="2049354" y="2919640"/>
                </a:lnTo>
                <a:lnTo>
                  <a:pt x="2057610" y="2913924"/>
                </a:lnTo>
                <a:lnTo>
                  <a:pt x="2065867" y="2907573"/>
                </a:lnTo>
                <a:lnTo>
                  <a:pt x="2073489" y="2901222"/>
                </a:lnTo>
                <a:lnTo>
                  <a:pt x="2081110" y="2894553"/>
                </a:lnTo>
                <a:lnTo>
                  <a:pt x="2088414" y="2887884"/>
                </a:lnTo>
                <a:lnTo>
                  <a:pt x="2096036" y="2880580"/>
                </a:lnTo>
                <a:lnTo>
                  <a:pt x="2103022" y="2873594"/>
                </a:lnTo>
                <a:lnTo>
                  <a:pt x="2110008" y="2866290"/>
                </a:lnTo>
                <a:lnTo>
                  <a:pt x="2116677" y="2858668"/>
                </a:lnTo>
                <a:lnTo>
                  <a:pt x="2123346" y="2851364"/>
                </a:lnTo>
                <a:lnTo>
                  <a:pt x="2130015" y="2843425"/>
                </a:lnTo>
                <a:lnTo>
                  <a:pt x="2136049" y="2835804"/>
                </a:lnTo>
                <a:lnTo>
                  <a:pt x="2142400" y="2827547"/>
                </a:lnTo>
                <a:lnTo>
                  <a:pt x="2148434" y="2819290"/>
                </a:lnTo>
                <a:lnTo>
                  <a:pt x="2153832" y="2810716"/>
                </a:lnTo>
                <a:lnTo>
                  <a:pt x="2159548" y="2802459"/>
                </a:lnTo>
                <a:lnTo>
                  <a:pt x="2164629" y="2793885"/>
                </a:lnTo>
                <a:lnTo>
                  <a:pt x="2169393" y="2784993"/>
                </a:lnTo>
                <a:lnTo>
                  <a:pt x="2174474" y="2775784"/>
                </a:lnTo>
                <a:lnTo>
                  <a:pt x="2179237" y="2766892"/>
                </a:lnTo>
                <a:lnTo>
                  <a:pt x="2183683" y="2757683"/>
                </a:lnTo>
                <a:lnTo>
                  <a:pt x="2187811" y="2748474"/>
                </a:lnTo>
                <a:lnTo>
                  <a:pt x="2191622" y="2739264"/>
                </a:lnTo>
                <a:lnTo>
                  <a:pt x="2195433" y="2729420"/>
                </a:lnTo>
                <a:lnTo>
                  <a:pt x="2199244" y="2719893"/>
                </a:lnTo>
                <a:lnTo>
                  <a:pt x="2202102" y="2710048"/>
                </a:lnTo>
                <a:lnTo>
                  <a:pt x="2205595" y="2700204"/>
                </a:lnTo>
                <a:lnTo>
                  <a:pt x="2208136" y="2690042"/>
                </a:lnTo>
                <a:lnTo>
                  <a:pt x="2210676" y="2680197"/>
                </a:lnTo>
                <a:lnTo>
                  <a:pt x="2213217" y="2669718"/>
                </a:lnTo>
                <a:lnTo>
                  <a:pt x="2215122" y="2659556"/>
                </a:lnTo>
                <a:lnTo>
                  <a:pt x="2217027" y="2649076"/>
                </a:lnTo>
                <a:lnTo>
                  <a:pt x="2218615" y="2638279"/>
                </a:lnTo>
                <a:lnTo>
                  <a:pt x="2219885" y="2628117"/>
                </a:lnTo>
                <a:lnTo>
                  <a:pt x="2221156" y="2617320"/>
                </a:lnTo>
                <a:lnTo>
                  <a:pt x="2221791" y="2606523"/>
                </a:lnTo>
                <a:lnTo>
                  <a:pt x="2222743" y="2595725"/>
                </a:lnTo>
                <a:lnTo>
                  <a:pt x="2222743" y="2584611"/>
                </a:lnTo>
                <a:lnTo>
                  <a:pt x="2222743" y="2573814"/>
                </a:lnTo>
                <a:lnTo>
                  <a:pt x="2222743" y="2563016"/>
                </a:lnTo>
                <a:lnTo>
                  <a:pt x="2221791" y="2552537"/>
                </a:lnTo>
                <a:lnTo>
                  <a:pt x="2221156" y="2541740"/>
                </a:lnTo>
                <a:lnTo>
                  <a:pt x="2219885" y="2531260"/>
                </a:lnTo>
                <a:lnTo>
                  <a:pt x="2218933" y="2521098"/>
                </a:lnTo>
                <a:lnTo>
                  <a:pt x="2217027" y="2510618"/>
                </a:lnTo>
                <a:lnTo>
                  <a:pt x="2215122" y="2500139"/>
                </a:lnTo>
                <a:lnTo>
                  <a:pt x="2213217" y="2490294"/>
                </a:lnTo>
                <a:lnTo>
                  <a:pt x="2210994" y="2479815"/>
                </a:lnTo>
                <a:lnTo>
                  <a:pt x="2208453" y="2469970"/>
                </a:lnTo>
                <a:lnTo>
                  <a:pt x="2205595" y="2460126"/>
                </a:lnTo>
                <a:lnTo>
                  <a:pt x="2202419" y="2449964"/>
                </a:lnTo>
                <a:lnTo>
                  <a:pt x="2199244" y="2440437"/>
                </a:lnTo>
                <a:lnTo>
                  <a:pt x="2195751" y="2430910"/>
                </a:lnTo>
                <a:lnTo>
                  <a:pt x="2192257" y="2421383"/>
                </a:lnTo>
                <a:lnTo>
                  <a:pt x="2188129" y="2412174"/>
                </a:lnTo>
                <a:lnTo>
                  <a:pt x="2184001" y="2402964"/>
                </a:lnTo>
                <a:lnTo>
                  <a:pt x="2179555" y="2393437"/>
                </a:lnTo>
                <a:lnTo>
                  <a:pt x="2174791" y="2384546"/>
                </a:lnTo>
                <a:lnTo>
                  <a:pt x="2169710" y="2375654"/>
                </a:lnTo>
                <a:lnTo>
                  <a:pt x="2164947" y="2366762"/>
                </a:lnTo>
                <a:lnTo>
                  <a:pt x="2159866" y="2358188"/>
                </a:lnTo>
                <a:lnTo>
                  <a:pt x="2154150" y="2349614"/>
                </a:lnTo>
                <a:lnTo>
                  <a:pt x="2148751" y="2341357"/>
                </a:lnTo>
                <a:lnTo>
                  <a:pt x="2142717" y="2333418"/>
                </a:lnTo>
                <a:lnTo>
                  <a:pt x="2136684" y="2325161"/>
                </a:lnTo>
                <a:lnTo>
                  <a:pt x="2130332" y="2316905"/>
                </a:lnTo>
                <a:lnTo>
                  <a:pt x="2124299" y="2309283"/>
                </a:lnTo>
                <a:lnTo>
                  <a:pt x="2117312" y="2301661"/>
                </a:lnTo>
                <a:lnTo>
                  <a:pt x="2110643" y="2294357"/>
                </a:lnTo>
                <a:lnTo>
                  <a:pt x="2103657" y="2286736"/>
                </a:lnTo>
                <a:lnTo>
                  <a:pt x="2096671" y="2279750"/>
                </a:lnTo>
                <a:lnTo>
                  <a:pt x="2089367" y="2272763"/>
                </a:lnTo>
                <a:lnTo>
                  <a:pt x="2081745" y="2265777"/>
                </a:lnTo>
                <a:lnTo>
                  <a:pt x="2074124" y="2259425"/>
                </a:lnTo>
                <a:lnTo>
                  <a:pt x="2066185" y="2252757"/>
                </a:lnTo>
                <a:lnTo>
                  <a:pt x="2058245" y="2246405"/>
                </a:lnTo>
                <a:lnTo>
                  <a:pt x="2050306" y="2240372"/>
                </a:lnTo>
                <a:lnTo>
                  <a:pt x="2042050" y="2234338"/>
                </a:lnTo>
                <a:lnTo>
                  <a:pt x="2033793" y="2228939"/>
                </a:lnTo>
                <a:lnTo>
                  <a:pt x="2025219" y="2223223"/>
                </a:lnTo>
                <a:lnTo>
                  <a:pt x="2016327" y="2218142"/>
                </a:lnTo>
                <a:lnTo>
                  <a:pt x="2007753" y="2213061"/>
                </a:lnTo>
                <a:lnTo>
                  <a:pt x="1998861" y="2207980"/>
                </a:lnTo>
                <a:lnTo>
                  <a:pt x="1989652" y="2203534"/>
                </a:lnTo>
                <a:lnTo>
                  <a:pt x="1980760" y="2199088"/>
                </a:lnTo>
                <a:lnTo>
                  <a:pt x="1971551" y="2194643"/>
                </a:lnTo>
                <a:lnTo>
                  <a:pt x="1961706" y="2190832"/>
                </a:lnTo>
                <a:lnTo>
                  <a:pt x="1952179" y="2187021"/>
                </a:lnTo>
                <a:lnTo>
                  <a:pt x="1942335" y="2183528"/>
                </a:lnTo>
                <a:lnTo>
                  <a:pt x="1932808" y="2180352"/>
                </a:lnTo>
                <a:lnTo>
                  <a:pt x="1922963" y="2177177"/>
                </a:lnTo>
                <a:lnTo>
                  <a:pt x="1913119" y="2174318"/>
                </a:lnTo>
                <a:lnTo>
                  <a:pt x="1902639" y="2171778"/>
                </a:lnTo>
                <a:lnTo>
                  <a:pt x="1892795" y="2169555"/>
                </a:lnTo>
                <a:lnTo>
                  <a:pt x="1882315" y="2167332"/>
                </a:lnTo>
                <a:lnTo>
                  <a:pt x="1871836" y="2165427"/>
                </a:lnTo>
                <a:lnTo>
                  <a:pt x="1861356" y="2163839"/>
                </a:lnTo>
                <a:lnTo>
                  <a:pt x="1850559" y="2162251"/>
                </a:lnTo>
                <a:lnTo>
                  <a:pt x="1840397" y="2161298"/>
                </a:lnTo>
                <a:lnTo>
                  <a:pt x="1829600" y="2160663"/>
                </a:lnTo>
                <a:lnTo>
                  <a:pt x="1818167" y="2160028"/>
                </a:lnTo>
                <a:lnTo>
                  <a:pt x="1807688" y="2159710"/>
                </a:lnTo>
                <a:lnTo>
                  <a:pt x="1796891" y="2159710"/>
                </a:lnTo>
                <a:close/>
                <a:moveTo>
                  <a:pt x="1703527" y="1784350"/>
                </a:moveTo>
                <a:lnTo>
                  <a:pt x="1960753" y="1793877"/>
                </a:lnTo>
                <a:lnTo>
                  <a:pt x="1955037" y="1945990"/>
                </a:lnTo>
                <a:lnTo>
                  <a:pt x="1970280" y="1950118"/>
                </a:lnTo>
                <a:lnTo>
                  <a:pt x="1985841" y="1954247"/>
                </a:lnTo>
                <a:lnTo>
                  <a:pt x="2000766" y="1959010"/>
                </a:lnTo>
                <a:lnTo>
                  <a:pt x="2016010" y="1963774"/>
                </a:lnTo>
                <a:lnTo>
                  <a:pt x="2030935" y="1969172"/>
                </a:lnTo>
                <a:lnTo>
                  <a:pt x="2045225" y="1975206"/>
                </a:lnTo>
                <a:lnTo>
                  <a:pt x="2059833" y="1980922"/>
                </a:lnTo>
                <a:lnTo>
                  <a:pt x="2074441" y="1987273"/>
                </a:lnTo>
                <a:lnTo>
                  <a:pt x="2088414" y="1993942"/>
                </a:lnTo>
                <a:lnTo>
                  <a:pt x="2102069" y="2001246"/>
                </a:lnTo>
                <a:lnTo>
                  <a:pt x="2116042" y="2008550"/>
                </a:lnTo>
                <a:lnTo>
                  <a:pt x="2129697" y="2016172"/>
                </a:lnTo>
                <a:lnTo>
                  <a:pt x="2143035" y="2024111"/>
                </a:lnTo>
                <a:lnTo>
                  <a:pt x="2156055" y="2032367"/>
                </a:lnTo>
                <a:lnTo>
                  <a:pt x="2169075" y="2041259"/>
                </a:lnTo>
                <a:lnTo>
                  <a:pt x="2181778" y="2050151"/>
                </a:lnTo>
                <a:lnTo>
                  <a:pt x="2293243" y="1945990"/>
                </a:lnTo>
                <a:lnTo>
                  <a:pt x="2468220" y="2134941"/>
                </a:lnTo>
                <a:lnTo>
                  <a:pt x="2357390" y="2237831"/>
                </a:lnTo>
                <a:lnTo>
                  <a:pt x="2365330" y="2251169"/>
                </a:lnTo>
                <a:lnTo>
                  <a:pt x="2373269" y="2264507"/>
                </a:lnTo>
                <a:lnTo>
                  <a:pt x="2380573" y="2278162"/>
                </a:lnTo>
                <a:lnTo>
                  <a:pt x="2387559" y="2292135"/>
                </a:lnTo>
                <a:lnTo>
                  <a:pt x="2394228" y="2306107"/>
                </a:lnTo>
                <a:lnTo>
                  <a:pt x="2400897" y="2320715"/>
                </a:lnTo>
                <a:lnTo>
                  <a:pt x="2406930" y="2335323"/>
                </a:lnTo>
                <a:lnTo>
                  <a:pt x="2412647" y="2349614"/>
                </a:lnTo>
                <a:lnTo>
                  <a:pt x="2418045" y="2364539"/>
                </a:lnTo>
                <a:lnTo>
                  <a:pt x="2423444" y="2379465"/>
                </a:lnTo>
                <a:lnTo>
                  <a:pt x="2427890" y="2394708"/>
                </a:lnTo>
                <a:lnTo>
                  <a:pt x="2432335" y="2409951"/>
                </a:lnTo>
                <a:lnTo>
                  <a:pt x="2435829" y="2425194"/>
                </a:lnTo>
                <a:lnTo>
                  <a:pt x="2439639" y="2440754"/>
                </a:lnTo>
                <a:lnTo>
                  <a:pt x="2443133" y="2456315"/>
                </a:lnTo>
                <a:lnTo>
                  <a:pt x="2445673" y="2472193"/>
                </a:lnTo>
                <a:lnTo>
                  <a:pt x="2595563" y="2477909"/>
                </a:lnTo>
                <a:lnTo>
                  <a:pt x="2586354" y="2735136"/>
                </a:lnTo>
                <a:lnTo>
                  <a:pt x="2437099" y="2729420"/>
                </a:lnTo>
                <a:lnTo>
                  <a:pt x="2432971" y="2744980"/>
                </a:lnTo>
                <a:lnTo>
                  <a:pt x="2428842" y="2760541"/>
                </a:lnTo>
                <a:lnTo>
                  <a:pt x="2424079" y="2776419"/>
                </a:lnTo>
                <a:lnTo>
                  <a:pt x="2419315" y="2791027"/>
                </a:lnTo>
                <a:lnTo>
                  <a:pt x="2413599" y="2806270"/>
                </a:lnTo>
                <a:lnTo>
                  <a:pt x="2408201" y="2821196"/>
                </a:lnTo>
                <a:lnTo>
                  <a:pt x="2402167" y="2835804"/>
                </a:lnTo>
                <a:lnTo>
                  <a:pt x="2395816" y="2850094"/>
                </a:lnTo>
                <a:lnTo>
                  <a:pt x="2388829" y="2864702"/>
                </a:lnTo>
                <a:lnTo>
                  <a:pt x="2381525" y="2878992"/>
                </a:lnTo>
                <a:lnTo>
                  <a:pt x="2374221" y="2892647"/>
                </a:lnTo>
                <a:lnTo>
                  <a:pt x="2366917" y="2906303"/>
                </a:lnTo>
                <a:lnTo>
                  <a:pt x="2358661" y="2919640"/>
                </a:lnTo>
                <a:lnTo>
                  <a:pt x="2350404" y="2932978"/>
                </a:lnTo>
                <a:lnTo>
                  <a:pt x="2341512" y="2945998"/>
                </a:lnTo>
                <a:lnTo>
                  <a:pt x="2332620" y="2958701"/>
                </a:lnTo>
                <a:lnTo>
                  <a:pt x="2433606" y="3067625"/>
                </a:lnTo>
                <a:lnTo>
                  <a:pt x="2245290" y="3242603"/>
                </a:lnTo>
                <a:lnTo>
                  <a:pt x="2144940" y="3134949"/>
                </a:lnTo>
                <a:lnTo>
                  <a:pt x="2131285" y="3143205"/>
                </a:lnTo>
                <a:lnTo>
                  <a:pt x="2117947" y="3150509"/>
                </a:lnTo>
                <a:lnTo>
                  <a:pt x="2103657" y="3157813"/>
                </a:lnTo>
                <a:lnTo>
                  <a:pt x="2089684" y="3165117"/>
                </a:lnTo>
                <a:lnTo>
                  <a:pt x="2075394" y="3172103"/>
                </a:lnTo>
                <a:lnTo>
                  <a:pt x="2061104" y="3178455"/>
                </a:lnTo>
                <a:lnTo>
                  <a:pt x="2046496" y="3184488"/>
                </a:lnTo>
                <a:lnTo>
                  <a:pt x="2031570" y="3190205"/>
                </a:lnTo>
                <a:lnTo>
                  <a:pt x="2016645" y="3195603"/>
                </a:lnTo>
                <a:lnTo>
                  <a:pt x="2001402" y="3200684"/>
                </a:lnTo>
                <a:lnTo>
                  <a:pt x="1986159" y="3205448"/>
                </a:lnTo>
                <a:lnTo>
                  <a:pt x="1970598" y="3209576"/>
                </a:lnTo>
                <a:lnTo>
                  <a:pt x="1955037" y="3213704"/>
                </a:lnTo>
                <a:lnTo>
                  <a:pt x="1939477" y="3217515"/>
                </a:lnTo>
                <a:lnTo>
                  <a:pt x="1923916" y="3220373"/>
                </a:lnTo>
                <a:lnTo>
                  <a:pt x="1908038" y="3223231"/>
                </a:lnTo>
                <a:lnTo>
                  <a:pt x="1902322" y="3370263"/>
                </a:lnTo>
                <a:lnTo>
                  <a:pt x="1645095" y="3360736"/>
                </a:lnTo>
                <a:lnTo>
                  <a:pt x="1650493" y="3213704"/>
                </a:lnTo>
                <a:lnTo>
                  <a:pt x="1634615" y="3209576"/>
                </a:lnTo>
                <a:lnTo>
                  <a:pt x="1619054" y="3205130"/>
                </a:lnTo>
                <a:lnTo>
                  <a:pt x="1603494" y="3200684"/>
                </a:lnTo>
                <a:lnTo>
                  <a:pt x="1588251" y="3195603"/>
                </a:lnTo>
                <a:lnTo>
                  <a:pt x="1573325" y="3189887"/>
                </a:lnTo>
                <a:lnTo>
                  <a:pt x="1558717" y="3184488"/>
                </a:lnTo>
                <a:lnTo>
                  <a:pt x="1543792" y="3178137"/>
                </a:lnTo>
                <a:lnTo>
                  <a:pt x="1529184" y="3171786"/>
                </a:lnTo>
                <a:lnTo>
                  <a:pt x="1515211" y="3164482"/>
                </a:lnTo>
                <a:lnTo>
                  <a:pt x="1500921" y="3157496"/>
                </a:lnTo>
                <a:lnTo>
                  <a:pt x="1486948" y="3150192"/>
                </a:lnTo>
                <a:lnTo>
                  <a:pt x="1472975" y="3142252"/>
                </a:lnTo>
                <a:lnTo>
                  <a:pt x="1459637" y="3134313"/>
                </a:lnTo>
                <a:lnTo>
                  <a:pt x="1446300" y="3125739"/>
                </a:lnTo>
                <a:lnTo>
                  <a:pt x="1433280" y="3117165"/>
                </a:lnTo>
                <a:lnTo>
                  <a:pt x="1420577" y="3107638"/>
                </a:lnTo>
                <a:lnTo>
                  <a:pt x="1312606" y="3207988"/>
                </a:lnTo>
                <a:lnTo>
                  <a:pt x="1137310" y="3019673"/>
                </a:lnTo>
                <a:lnTo>
                  <a:pt x="1245917" y="2918688"/>
                </a:lnTo>
                <a:lnTo>
                  <a:pt x="1238296" y="2905350"/>
                </a:lnTo>
                <a:lnTo>
                  <a:pt x="1230357" y="2891377"/>
                </a:lnTo>
                <a:lnTo>
                  <a:pt x="1223053" y="2877722"/>
                </a:lnTo>
                <a:lnTo>
                  <a:pt x="1216066" y="2863749"/>
                </a:lnTo>
                <a:lnTo>
                  <a:pt x="1209397" y="2849459"/>
                </a:lnTo>
                <a:lnTo>
                  <a:pt x="1203046" y="2834851"/>
                </a:lnTo>
                <a:lnTo>
                  <a:pt x="1197012" y="2820560"/>
                </a:lnTo>
                <a:lnTo>
                  <a:pt x="1191296" y="2805635"/>
                </a:lnTo>
                <a:lnTo>
                  <a:pt x="1186215" y="2790710"/>
                </a:lnTo>
                <a:lnTo>
                  <a:pt x="1181134" y="2775466"/>
                </a:lnTo>
                <a:lnTo>
                  <a:pt x="1176688" y="2760223"/>
                </a:lnTo>
                <a:lnTo>
                  <a:pt x="1172560" y="2744980"/>
                </a:lnTo>
                <a:lnTo>
                  <a:pt x="1168432" y="2729420"/>
                </a:lnTo>
                <a:lnTo>
                  <a:pt x="1164938" y="2713859"/>
                </a:lnTo>
                <a:lnTo>
                  <a:pt x="1161763" y="2697981"/>
                </a:lnTo>
                <a:lnTo>
                  <a:pt x="1159222" y="2682420"/>
                </a:lnTo>
                <a:lnTo>
                  <a:pt x="1009650" y="2676704"/>
                </a:lnTo>
                <a:lnTo>
                  <a:pt x="1019494" y="2419478"/>
                </a:lnTo>
                <a:lnTo>
                  <a:pt x="1169384" y="2425194"/>
                </a:lnTo>
                <a:lnTo>
                  <a:pt x="1173513" y="2409633"/>
                </a:lnTo>
                <a:lnTo>
                  <a:pt x="1177641" y="2393755"/>
                </a:lnTo>
                <a:lnTo>
                  <a:pt x="1182404" y="2378512"/>
                </a:lnTo>
                <a:lnTo>
                  <a:pt x="1187803" y="2363904"/>
                </a:lnTo>
                <a:lnTo>
                  <a:pt x="1193202" y="2348978"/>
                </a:lnTo>
                <a:lnTo>
                  <a:pt x="1198918" y="2334053"/>
                </a:lnTo>
                <a:lnTo>
                  <a:pt x="1205269" y="2319445"/>
                </a:lnTo>
                <a:lnTo>
                  <a:pt x="1211620" y="2305155"/>
                </a:lnTo>
                <a:lnTo>
                  <a:pt x="1218607" y="2290864"/>
                </a:lnTo>
                <a:lnTo>
                  <a:pt x="1225593" y="2277209"/>
                </a:lnTo>
                <a:lnTo>
                  <a:pt x="1233215" y="2263554"/>
                </a:lnTo>
                <a:lnTo>
                  <a:pt x="1240836" y="2249581"/>
                </a:lnTo>
                <a:lnTo>
                  <a:pt x="1248775" y="2236243"/>
                </a:lnTo>
                <a:lnTo>
                  <a:pt x="1257349" y="2223223"/>
                </a:lnTo>
                <a:lnTo>
                  <a:pt x="1265606" y="2210203"/>
                </a:lnTo>
                <a:lnTo>
                  <a:pt x="1274815" y="2197818"/>
                </a:lnTo>
                <a:lnTo>
                  <a:pt x="1171607" y="2086988"/>
                </a:lnTo>
                <a:lnTo>
                  <a:pt x="1360558" y="1912011"/>
                </a:lnTo>
                <a:lnTo>
                  <a:pt x="1464083" y="2023476"/>
                </a:lnTo>
                <a:lnTo>
                  <a:pt x="1477421" y="2015537"/>
                </a:lnTo>
                <a:lnTo>
                  <a:pt x="1491076" y="2007915"/>
                </a:lnTo>
                <a:lnTo>
                  <a:pt x="1504732" y="2000611"/>
                </a:lnTo>
                <a:lnTo>
                  <a:pt x="1518387" y="1993625"/>
                </a:lnTo>
                <a:lnTo>
                  <a:pt x="1532677" y="1986956"/>
                </a:lnTo>
                <a:lnTo>
                  <a:pt x="1546650" y="1980605"/>
                </a:lnTo>
                <a:lnTo>
                  <a:pt x="1561258" y="1974571"/>
                </a:lnTo>
                <a:lnTo>
                  <a:pt x="1575548" y="1969172"/>
                </a:lnTo>
                <a:lnTo>
                  <a:pt x="1590474" y="1963774"/>
                </a:lnTo>
                <a:lnTo>
                  <a:pt x="1605399" y="1958693"/>
                </a:lnTo>
                <a:lnTo>
                  <a:pt x="1620325" y="1954247"/>
                </a:lnTo>
                <a:lnTo>
                  <a:pt x="1635568" y="1950118"/>
                </a:lnTo>
                <a:lnTo>
                  <a:pt x="1650811" y="1945990"/>
                </a:lnTo>
                <a:lnTo>
                  <a:pt x="1666371" y="1942815"/>
                </a:lnTo>
                <a:lnTo>
                  <a:pt x="1681932" y="1939321"/>
                </a:lnTo>
                <a:lnTo>
                  <a:pt x="1697493" y="1936781"/>
                </a:lnTo>
                <a:lnTo>
                  <a:pt x="1703527" y="1784350"/>
                </a:lnTo>
                <a:close/>
                <a:moveTo>
                  <a:pt x="499967" y="1495425"/>
                </a:moveTo>
                <a:lnTo>
                  <a:pt x="512673" y="1507816"/>
                </a:lnTo>
                <a:lnTo>
                  <a:pt x="526015" y="1520207"/>
                </a:lnTo>
                <a:lnTo>
                  <a:pt x="540309" y="1532916"/>
                </a:lnTo>
                <a:lnTo>
                  <a:pt x="555557" y="1545307"/>
                </a:lnTo>
                <a:lnTo>
                  <a:pt x="571122" y="1557381"/>
                </a:lnTo>
                <a:lnTo>
                  <a:pt x="587958" y="1569136"/>
                </a:lnTo>
                <a:lnTo>
                  <a:pt x="596217" y="1574220"/>
                </a:lnTo>
                <a:lnTo>
                  <a:pt x="604794" y="1579939"/>
                </a:lnTo>
                <a:lnTo>
                  <a:pt x="613371" y="1584705"/>
                </a:lnTo>
                <a:lnTo>
                  <a:pt x="622265" y="1589788"/>
                </a:lnTo>
                <a:lnTo>
                  <a:pt x="639736" y="1608851"/>
                </a:lnTo>
                <a:lnTo>
                  <a:pt x="657525" y="1628868"/>
                </a:lnTo>
                <a:lnTo>
                  <a:pt x="692150" y="1668583"/>
                </a:lnTo>
                <a:lnTo>
                  <a:pt x="641960" y="1916723"/>
                </a:lnTo>
                <a:lnTo>
                  <a:pt x="640054" y="1924030"/>
                </a:lnTo>
                <a:lnTo>
                  <a:pt x="637830" y="1931338"/>
                </a:lnTo>
                <a:lnTo>
                  <a:pt x="635289" y="1938328"/>
                </a:lnTo>
                <a:lnTo>
                  <a:pt x="631795" y="1945000"/>
                </a:lnTo>
                <a:lnTo>
                  <a:pt x="628618" y="1951672"/>
                </a:lnTo>
                <a:lnTo>
                  <a:pt x="624489" y="1958026"/>
                </a:lnTo>
                <a:lnTo>
                  <a:pt x="620041" y="1963745"/>
                </a:lnTo>
                <a:lnTo>
                  <a:pt x="615277" y="1969464"/>
                </a:lnTo>
                <a:lnTo>
                  <a:pt x="247746" y="2374875"/>
                </a:lnTo>
                <a:lnTo>
                  <a:pt x="244252" y="2379323"/>
                </a:lnTo>
                <a:lnTo>
                  <a:pt x="240122" y="2382818"/>
                </a:lnTo>
                <a:lnTo>
                  <a:pt x="235675" y="2386631"/>
                </a:lnTo>
                <a:lnTo>
                  <a:pt x="231228" y="2390126"/>
                </a:lnTo>
                <a:lnTo>
                  <a:pt x="226781" y="2393303"/>
                </a:lnTo>
                <a:lnTo>
                  <a:pt x="222334" y="2395845"/>
                </a:lnTo>
                <a:lnTo>
                  <a:pt x="217251" y="2399022"/>
                </a:lnTo>
                <a:lnTo>
                  <a:pt x="212486" y="2401246"/>
                </a:lnTo>
                <a:lnTo>
                  <a:pt x="207404" y="2403470"/>
                </a:lnTo>
                <a:lnTo>
                  <a:pt x="202639" y="2405377"/>
                </a:lnTo>
                <a:lnTo>
                  <a:pt x="197239" y="2406965"/>
                </a:lnTo>
                <a:lnTo>
                  <a:pt x="192156" y="2408236"/>
                </a:lnTo>
                <a:lnTo>
                  <a:pt x="187074" y="2409189"/>
                </a:lnTo>
                <a:lnTo>
                  <a:pt x="181673" y="2410460"/>
                </a:lnTo>
                <a:lnTo>
                  <a:pt x="176273" y="2411095"/>
                </a:lnTo>
                <a:lnTo>
                  <a:pt x="170873" y="2411413"/>
                </a:lnTo>
                <a:lnTo>
                  <a:pt x="165473" y="2411413"/>
                </a:lnTo>
                <a:lnTo>
                  <a:pt x="160073" y="2411413"/>
                </a:lnTo>
                <a:lnTo>
                  <a:pt x="154990" y="2411095"/>
                </a:lnTo>
                <a:lnTo>
                  <a:pt x="149272" y="2410460"/>
                </a:lnTo>
                <a:lnTo>
                  <a:pt x="144190" y="2409825"/>
                </a:lnTo>
                <a:lnTo>
                  <a:pt x="139107" y="2408554"/>
                </a:lnTo>
                <a:lnTo>
                  <a:pt x="133707" y="2406965"/>
                </a:lnTo>
                <a:lnTo>
                  <a:pt x="128625" y="2405377"/>
                </a:lnTo>
                <a:lnTo>
                  <a:pt x="123224" y="2403470"/>
                </a:lnTo>
                <a:lnTo>
                  <a:pt x="118459" y="2401246"/>
                </a:lnTo>
                <a:lnTo>
                  <a:pt x="113377" y="2399022"/>
                </a:lnTo>
                <a:lnTo>
                  <a:pt x="108612" y="2395845"/>
                </a:lnTo>
                <a:lnTo>
                  <a:pt x="104165" y="2392985"/>
                </a:lnTo>
                <a:lnTo>
                  <a:pt x="99082" y="2390126"/>
                </a:lnTo>
                <a:lnTo>
                  <a:pt x="94635" y="2386313"/>
                </a:lnTo>
                <a:lnTo>
                  <a:pt x="90506" y="2382501"/>
                </a:lnTo>
                <a:lnTo>
                  <a:pt x="86058" y="2378688"/>
                </a:lnTo>
                <a:lnTo>
                  <a:pt x="82564" y="2374875"/>
                </a:lnTo>
                <a:lnTo>
                  <a:pt x="78752" y="2370427"/>
                </a:lnTo>
                <a:lnTo>
                  <a:pt x="75258" y="2365661"/>
                </a:lnTo>
                <a:lnTo>
                  <a:pt x="72081" y="2361213"/>
                </a:lnTo>
                <a:lnTo>
                  <a:pt x="69222" y="2356448"/>
                </a:lnTo>
                <a:lnTo>
                  <a:pt x="66364" y="2351999"/>
                </a:lnTo>
                <a:lnTo>
                  <a:pt x="64140" y="2346916"/>
                </a:lnTo>
                <a:lnTo>
                  <a:pt x="61916" y="2342150"/>
                </a:lnTo>
                <a:lnTo>
                  <a:pt x="60328" y="2336749"/>
                </a:lnTo>
                <a:lnTo>
                  <a:pt x="58422" y="2331983"/>
                </a:lnTo>
                <a:lnTo>
                  <a:pt x="57151" y="2326900"/>
                </a:lnTo>
                <a:lnTo>
                  <a:pt x="55563" y="2321498"/>
                </a:lnTo>
                <a:lnTo>
                  <a:pt x="54928" y="2316097"/>
                </a:lnTo>
                <a:lnTo>
                  <a:pt x="54293" y="2310696"/>
                </a:lnTo>
                <a:lnTo>
                  <a:pt x="53975" y="2305612"/>
                </a:lnTo>
                <a:lnTo>
                  <a:pt x="53975" y="2299893"/>
                </a:lnTo>
                <a:lnTo>
                  <a:pt x="53975" y="2294810"/>
                </a:lnTo>
                <a:lnTo>
                  <a:pt x="54293" y="2289726"/>
                </a:lnTo>
                <a:lnTo>
                  <a:pt x="54928" y="2284007"/>
                </a:lnTo>
                <a:lnTo>
                  <a:pt x="55563" y="2278924"/>
                </a:lnTo>
                <a:lnTo>
                  <a:pt x="56834" y="2273523"/>
                </a:lnTo>
                <a:lnTo>
                  <a:pt x="58422" y="2268439"/>
                </a:lnTo>
                <a:lnTo>
                  <a:pt x="60328" y="2263355"/>
                </a:lnTo>
                <a:lnTo>
                  <a:pt x="61916" y="2257954"/>
                </a:lnTo>
                <a:lnTo>
                  <a:pt x="64140" y="2253188"/>
                </a:lnTo>
                <a:lnTo>
                  <a:pt x="66364" y="2248105"/>
                </a:lnTo>
                <a:lnTo>
                  <a:pt x="69222" y="2243021"/>
                </a:lnTo>
                <a:lnTo>
                  <a:pt x="72081" y="2238573"/>
                </a:lnTo>
                <a:lnTo>
                  <a:pt x="75258" y="2233807"/>
                </a:lnTo>
                <a:lnTo>
                  <a:pt x="78752" y="2229359"/>
                </a:lnTo>
                <a:lnTo>
                  <a:pt x="82882" y="2224911"/>
                </a:lnTo>
                <a:lnTo>
                  <a:pt x="429129" y="1842376"/>
                </a:lnTo>
                <a:lnTo>
                  <a:pt x="499967" y="1495425"/>
                </a:lnTo>
                <a:close/>
                <a:moveTo>
                  <a:pt x="2178844" y="1055220"/>
                </a:moveTo>
                <a:lnTo>
                  <a:pt x="2166450" y="1055537"/>
                </a:lnTo>
                <a:lnTo>
                  <a:pt x="2154055" y="1056172"/>
                </a:lnTo>
                <a:lnTo>
                  <a:pt x="2141978" y="1058076"/>
                </a:lnTo>
                <a:lnTo>
                  <a:pt x="2129584" y="1059979"/>
                </a:lnTo>
                <a:lnTo>
                  <a:pt x="2117507" y="1062518"/>
                </a:lnTo>
                <a:lnTo>
                  <a:pt x="2105430" y="1066008"/>
                </a:lnTo>
                <a:lnTo>
                  <a:pt x="2093671" y="1070133"/>
                </a:lnTo>
                <a:lnTo>
                  <a:pt x="2081594" y="1074575"/>
                </a:lnTo>
                <a:lnTo>
                  <a:pt x="2070153" y="1079334"/>
                </a:lnTo>
                <a:lnTo>
                  <a:pt x="2058712" y="1085363"/>
                </a:lnTo>
                <a:lnTo>
                  <a:pt x="2047588" y="1091709"/>
                </a:lnTo>
                <a:lnTo>
                  <a:pt x="2036783" y="1098372"/>
                </a:lnTo>
                <a:lnTo>
                  <a:pt x="2025977" y="1105987"/>
                </a:lnTo>
                <a:lnTo>
                  <a:pt x="2015490" y="1114236"/>
                </a:lnTo>
                <a:lnTo>
                  <a:pt x="2005320" y="1122803"/>
                </a:lnTo>
                <a:lnTo>
                  <a:pt x="1996103" y="1132005"/>
                </a:lnTo>
                <a:lnTo>
                  <a:pt x="1987204" y="1141206"/>
                </a:lnTo>
                <a:lnTo>
                  <a:pt x="1978941" y="1151042"/>
                </a:lnTo>
                <a:lnTo>
                  <a:pt x="1971314" y="1161513"/>
                </a:lnTo>
                <a:lnTo>
                  <a:pt x="1964322" y="1171666"/>
                </a:lnTo>
                <a:lnTo>
                  <a:pt x="1957330" y="1182454"/>
                </a:lnTo>
                <a:lnTo>
                  <a:pt x="1951610" y="1193242"/>
                </a:lnTo>
                <a:lnTo>
                  <a:pt x="1945889" y="1204348"/>
                </a:lnTo>
                <a:lnTo>
                  <a:pt x="1941122" y="1216088"/>
                </a:lnTo>
                <a:lnTo>
                  <a:pt x="1936673" y="1227510"/>
                </a:lnTo>
                <a:lnTo>
                  <a:pt x="1932859" y="1239250"/>
                </a:lnTo>
                <a:lnTo>
                  <a:pt x="1929999" y="1251307"/>
                </a:lnTo>
                <a:lnTo>
                  <a:pt x="1927456" y="1263047"/>
                </a:lnTo>
                <a:lnTo>
                  <a:pt x="1925231" y="1275421"/>
                </a:lnTo>
                <a:lnTo>
                  <a:pt x="1923642" y="1287796"/>
                </a:lnTo>
                <a:lnTo>
                  <a:pt x="1923007" y="1299853"/>
                </a:lnTo>
                <a:lnTo>
                  <a:pt x="1922371" y="1312545"/>
                </a:lnTo>
                <a:lnTo>
                  <a:pt x="1923007" y="1324919"/>
                </a:lnTo>
                <a:lnTo>
                  <a:pt x="1923642" y="1336976"/>
                </a:lnTo>
                <a:lnTo>
                  <a:pt x="1925231" y="1349351"/>
                </a:lnTo>
                <a:lnTo>
                  <a:pt x="1927456" y="1361408"/>
                </a:lnTo>
                <a:lnTo>
                  <a:pt x="1929999" y="1373465"/>
                </a:lnTo>
                <a:lnTo>
                  <a:pt x="1933177" y="1385522"/>
                </a:lnTo>
                <a:lnTo>
                  <a:pt x="1936990" y="1397579"/>
                </a:lnTo>
                <a:lnTo>
                  <a:pt x="1941440" y="1409002"/>
                </a:lnTo>
                <a:lnTo>
                  <a:pt x="1946843" y="1420424"/>
                </a:lnTo>
                <a:lnTo>
                  <a:pt x="1952563" y="1432164"/>
                </a:lnTo>
                <a:lnTo>
                  <a:pt x="1958919" y="1443269"/>
                </a:lnTo>
                <a:lnTo>
                  <a:pt x="1965593" y="1454375"/>
                </a:lnTo>
                <a:lnTo>
                  <a:pt x="1973539" y="1465163"/>
                </a:lnTo>
                <a:lnTo>
                  <a:pt x="1981802" y="1475633"/>
                </a:lnTo>
                <a:lnTo>
                  <a:pt x="1990065" y="1485152"/>
                </a:lnTo>
                <a:lnTo>
                  <a:pt x="1999281" y="1494671"/>
                </a:lnTo>
                <a:lnTo>
                  <a:pt x="2008816" y="1503872"/>
                </a:lnTo>
                <a:lnTo>
                  <a:pt x="2018350" y="1511805"/>
                </a:lnTo>
                <a:lnTo>
                  <a:pt x="2028838" y="1519737"/>
                </a:lnTo>
                <a:lnTo>
                  <a:pt x="2039325" y="1526717"/>
                </a:lnTo>
                <a:lnTo>
                  <a:pt x="2049813" y="1533381"/>
                </a:lnTo>
                <a:lnTo>
                  <a:pt x="2060937" y="1539409"/>
                </a:lnTo>
                <a:lnTo>
                  <a:pt x="2072060" y="1544803"/>
                </a:lnTo>
                <a:lnTo>
                  <a:pt x="2083501" y="1549880"/>
                </a:lnTo>
                <a:lnTo>
                  <a:pt x="2094942" y="1554005"/>
                </a:lnTo>
                <a:lnTo>
                  <a:pt x="2107019" y="1557812"/>
                </a:lnTo>
                <a:lnTo>
                  <a:pt x="2118778" y="1560985"/>
                </a:lnTo>
                <a:lnTo>
                  <a:pt x="2130855" y="1563523"/>
                </a:lnTo>
                <a:lnTo>
                  <a:pt x="2142932" y="1565745"/>
                </a:lnTo>
                <a:lnTo>
                  <a:pt x="2155326" y="1567331"/>
                </a:lnTo>
                <a:lnTo>
                  <a:pt x="2167721" y="1567966"/>
                </a:lnTo>
                <a:lnTo>
                  <a:pt x="2179798" y="1568283"/>
                </a:lnTo>
                <a:lnTo>
                  <a:pt x="2192510" y="1567966"/>
                </a:lnTo>
                <a:lnTo>
                  <a:pt x="2204905" y="1567014"/>
                </a:lnTo>
                <a:lnTo>
                  <a:pt x="2216982" y="1565427"/>
                </a:lnTo>
                <a:lnTo>
                  <a:pt x="2229058" y="1563206"/>
                </a:lnTo>
                <a:lnTo>
                  <a:pt x="2241135" y="1560668"/>
                </a:lnTo>
                <a:lnTo>
                  <a:pt x="2253212" y="1557178"/>
                </a:lnTo>
                <a:lnTo>
                  <a:pt x="2264971" y="1553370"/>
                </a:lnTo>
                <a:lnTo>
                  <a:pt x="2277048" y="1548928"/>
                </a:lnTo>
                <a:lnTo>
                  <a:pt x="2288489" y="1543851"/>
                </a:lnTo>
                <a:lnTo>
                  <a:pt x="2299930" y="1538140"/>
                </a:lnTo>
                <a:lnTo>
                  <a:pt x="2311053" y="1532111"/>
                </a:lnTo>
                <a:lnTo>
                  <a:pt x="2321859" y="1524814"/>
                </a:lnTo>
                <a:lnTo>
                  <a:pt x="2332665" y="1517516"/>
                </a:lnTo>
                <a:lnTo>
                  <a:pt x="2343152" y="1509266"/>
                </a:lnTo>
                <a:lnTo>
                  <a:pt x="2353322" y="1500382"/>
                </a:lnTo>
                <a:lnTo>
                  <a:pt x="2362539" y="1491498"/>
                </a:lnTo>
                <a:lnTo>
                  <a:pt x="2371437" y="1482296"/>
                </a:lnTo>
                <a:lnTo>
                  <a:pt x="2379701" y="1472143"/>
                </a:lnTo>
                <a:lnTo>
                  <a:pt x="2387328" y="1462307"/>
                </a:lnTo>
                <a:lnTo>
                  <a:pt x="2394955" y="1451836"/>
                </a:lnTo>
                <a:lnTo>
                  <a:pt x="2400994" y="1441048"/>
                </a:lnTo>
                <a:lnTo>
                  <a:pt x="2407350" y="1430260"/>
                </a:lnTo>
                <a:lnTo>
                  <a:pt x="2412753" y="1419155"/>
                </a:lnTo>
                <a:lnTo>
                  <a:pt x="2417520" y="1407415"/>
                </a:lnTo>
                <a:lnTo>
                  <a:pt x="2421969" y="1395993"/>
                </a:lnTo>
                <a:lnTo>
                  <a:pt x="2425783" y="1384253"/>
                </a:lnTo>
                <a:lnTo>
                  <a:pt x="2428961" y="1372196"/>
                </a:lnTo>
                <a:lnTo>
                  <a:pt x="2431504" y="1360139"/>
                </a:lnTo>
                <a:lnTo>
                  <a:pt x="2433411" y="1348081"/>
                </a:lnTo>
                <a:lnTo>
                  <a:pt x="2435000" y="1336024"/>
                </a:lnTo>
                <a:lnTo>
                  <a:pt x="2435635" y="1323333"/>
                </a:lnTo>
                <a:lnTo>
                  <a:pt x="2435953" y="1310958"/>
                </a:lnTo>
                <a:lnTo>
                  <a:pt x="2435635" y="1298901"/>
                </a:lnTo>
                <a:lnTo>
                  <a:pt x="2435000" y="1286527"/>
                </a:lnTo>
                <a:lnTo>
                  <a:pt x="2433411" y="1274152"/>
                </a:lnTo>
                <a:lnTo>
                  <a:pt x="2431186" y="1262095"/>
                </a:lnTo>
                <a:lnTo>
                  <a:pt x="2428643" y="1250038"/>
                </a:lnTo>
                <a:lnTo>
                  <a:pt x="2425465" y="1237981"/>
                </a:lnTo>
                <a:lnTo>
                  <a:pt x="2421652" y="1225924"/>
                </a:lnTo>
                <a:lnTo>
                  <a:pt x="2416884" y="1214501"/>
                </a:lnTo>
                <a:lnTo>
                  <a:pt x="2411799" y="1203079"/>
                </a:lnTo>
                <a:lnTo>
                  <a:pt x="2406079" y="1191339"/>
                </a:lnTo>
                <a:lnTo>
                  <a:pt x="2399723" y="1180233"/>
                </a:lnTo>
                <a:lnTo>
                  <a:pt x="2393049" y="1169128"/>
                </a:lnTo>
                <a:lnTo>
                  <a:pt x="2385103" y="1158657"/>
                </a:lnTo>
                <a:lnTo>
                  <a:pt x="2376840" y="1148187"/>
                </a:lnTo>
                <a:lnTo>
                  <a:pt x="2368259" y="1138351"/>
                </a:lnTo>
                <a:lnTo>
                  <a:pt x="2359043" y="1128832"/>
                </a:lnTo>
                <a:lnTo>
                  <a:pt x="2349826" y="1120265"/>
                </a:lnTo>
                <a:lnTo>
                  <a:pt x="2340292" y="1111698"/>
                </a:lnTo>
                <a:lnTo>
                  <a:pt x="2329804" y="1103766"/>
                </a:lnTo>
                <a:lnTo>
                  <a:pt x="2319317" y="1096785"/>
                </a:lnTo>
                <a:lnTo>
                  <a:pt x="2308829" y="1090122"/>
                </a:lnTo>
                <a:lnTo>
                  <a:pt x="2297705" y="1084094"/>
                </a:lnTo>
                <a:lnTo>
                  <a:pt x="2286582" y="1078700"/>
                </a:lnTo>
                <a:lnTo>
                  <a:pt x="2275141" y="1073623"/>
                </a:lnTo>
                <a:lnTo>
                  <a:pt x="2263700" y="1069181"/>
                </a:lnTo>
                <a:lnTo>
                  <a:pt x="2251623" y="1065691"/>
                </a:lnTo>
                <a:lnTo>
                  <a:pt x="2239864" y="1062518"/>
                </a:lnTo>
                <a:lnTo>
                  <a:pt x="2227787" y="1059979"/>
                </a:lnTo>
                <a:lnTo>
                  <a:pt x="2215710" y="1057758"/>
                </a:lnTo>
                <a:lnTo>
                  <a:pt x="2203316" y="1056172"/>
                </a:lnTo>
                <a:lnTo>
                  <a:pt x="2190921" y="1055537"/>
                </a:lnTo>
                <a:lnTo>
                  <a:pt x="2178844" y="1055220"/>
                </a:lnTo>
                <a:close/>
                <a:moveTo>
                  <a:pt x="2144839" y="823913"/>
                </a:moveTo>
                <a:lnTo>
                  <a:pt x="2301519" y="838826"/>
                </a:lnTo>
                <a:lnTo>
                  <a:pt x="2292938" y="930841"/>
                </a:lnTo>
                <a:lnTo>
                  <a:pt x="2302155" y="933379"/>
                </a:lnTo>
                <a:lnTo>
                  <a:pt x="2311053" y="936235"/>
                </a:lnTo>
                <a:lnTo>
                  <a:pt x="2319952" y="939725"/>
                </a:lnTo>
                <a:lnTo>
                  <a:pt x="2328851" y="943215"/>
                </a:lnTo>
                <a:lnTo>
                  <a:pt x="2338067" y="946706"/>
                </a:lnTo>
                <a:lnTo>
                  <a:pt x="2346330" y="950513"/>
                </a:lnTo>
                <a:lnTo>
                  <a:pt x="2354911" y="954638"/>
                </a:lnTo>
                <a:lnTo>
                  <a:pt x="2363492" y="959080"/>
                </a:lnTo>
                <a:lnTo>
                  <a:pt x="2372073" y="963522"/>
                </a:lnTo>
                <a:lnTo>
                  <a:pt x="2380654" y="968282"/>
                </a:lnTo>
                <a:lnTo>
                  <a:pt x="2388917" y="973358"/>
                </a:lnTo>
                <a:lnTo>
                  <a:pt x="2397180" y="978752"/>
                </a:lnTo>
                <a:lnTo>
                  <a:pt x="2405125" y="983829"/>
                </a:lnTo>
                <a:lnTo>
                  <a:pt x="2413071" y="989540"/>
                </a:lnTo>
                <a:lnTo>
                  <a:pt x="2420698" y="995569"/>
                </a:lnTo>
                <a:lnTo>
                  <a:pt x="2428643" y="1001280"/>
                </a:lnTo>
                <a:lnTo>
                  <a:pt x="2499197" y="943215"/>
                </a:lnTo>
                <a:lnTo>
                  <a:pt x="2599625" y="1063787"/>
                </a:lnTo>
                <a:lnTo>
                  <a:pt x="2529389" y="1122169"/>
                </a:lnTo>
                <a:lnTo>
                  <a:pt x="2533839" y="1130736"/>
                </a:lnTo>
                <a:lnTo>
                  <a:pt x="2538288" y="1139620"/>
                </a:lnTo>
                <a:lnTo>
                  <a:pt x="2542420" y="1148504"/>
                </a:lnTo>
                <a:lnTo>
                  <a:pt x="2546551" y="1157388"/>
                </a:lnTo>
                <a:lnTo>
                  <a:pt x="2550365" y="1166590"/>
                </a:lnTo>
                <a:lnTo>
                  <a:pt x="2553543" y="1175474"/>
                </a:lnTo>
                <a:lnTo>
                  <a:pt x="2557039" y="1184676"/>
                </a:lnTo>
                <a:lnTo>
                  <a:pt x="2559899" y="1193560"/>
                </a:lnTo>
                <a:lnTo>
                  <a:pt x="2562442" y="1203079"/>
                </a:lnTo>
                <a:lnTo>
                  <a:pt x="2564984" y="1212280"/>
                </a:lnTo>
                <a:lnTo>
                  <a:pt x="2567527" y="1221799"/>
                </a:lnTo>
                <a:lnTo>
                  <a:pt x="2569116" y="1231318"/>
                </a:lnTo>
                <a:lnTo>
                  <a:pt x="2571022" y="1240519"/>
                </a:lnTo>
                <a:lnTo>
                  <a:pt x="2572612" y="1249721"/>
                </a:lnTo>
                <a:lnTo>
                  <a:pt x="2574201" y="1259557"/>
                </a:lnTo>
                <a:lnTo>
                  <a:pt x="2575154" y="1269075"/>
                </a:lnTo>
                <a:lnTo>
                  <a:pt x="2665412" y="1277325"/>
                </a:lnTo>
                <a:lnTo>
                  <a:pt x="2650793" y="1433433"/>
                </a:lnTo>
                <a:lnTo>
                  <a:pt x="2561170" y="1425501"/>
                </a:lnTo>
                <a:lnTo>
                  <a:pt x="2558310" y="1434385"/>
                </a:lnTo>
                <a:lnTo>
                  <a:pt x="2555132" y="1443587"/>
                </a:lnTo>
                <a:lnTo>
                  <a:pt x="2552272" y="1452471"/>
                </a:lnTo>
                <a:lnTo>
                  <a:pt x="2548458" y="1461355"/>
                </a:lnTo>
                <a:lnTo>
                  <a:pt x="2544644" y="1470239"/>
                </a:lnTo>
                <a:lnTo>
                  <a:pt x="2540513" y="1479124"/>
                </a:lnTo>
                <a:lnTo>
                  <a:pt x="2536381" y="1488008"/>
                </a:lnTo>
                <a:lnTo>
                  <a:pt x="2531932" y="1496575"/>
                </a:lnTo>
                <a:lnTo>
                  <a:pt x="2527482" y="1505142"/>
                </a:lnTo>
                <a:lnTo>
                  <a:pt x="2522715" y="1513708"/>
                </a:lnTo>
                <a:lnTo>
                  <a:pt x="2517630" y="1521958"/>
                </a:lnTo>
                <a:lnTo>
                  <a:pt x="2512228" y="1530208"/>
                </a:lnTo>
                <a:lnTo>
                  <a:pt x="2506825" y="1538140"/>
                </a:lnTo>
                <a:lnTo>
                  <a:pt x="2501104" y="1546390"/>
                </a:lnTo>
                <a:lnTo>
                  <a:pt x="2495384" y="1554322"/>
                </a:lnTo>
                <a:lnTo>
                  <a:pt x="2489027" y="1561937"/>
                </a:lnTo>
                <a:lnTo>
                  <a:pt x="2546233" y="1631107"/>
                </a:lnTo>
                <a:lnTo>
                  <a:pt x="2425465" y="1731372"/>
                </a:lnTo>
                <a:lnTo>
                  <a:pt x="2367624" y="1662202"/>
                </a:lnTo>
                <a:lnTo>
                  <a:pt x="2359043" y="1666644"/>
                </a:lnTo>
                <a:lnTo>
                  <a:pt x="2350144" y="1671086"/>
                </a:lnTo>
                <a:lnTo>
                  <a:pt x="2341245" y="1675211"/>
                </a:lnTo>
                <a:lnTo>
                  <a:pt x="2332029" y="1679018"/>
                </a:lnTo>
                <a:lnTo>
                  <a:pt x="2323130" y="1682826"/>
                </a:lnTo>
                <a:lnTo>
                  <a:pt x="2313596" y="1685999"/>
                </a:lnTo>
                <a:lnTo>
                  <a:pt x="2304697" y="1689489"/>
                </a:lnTo>
                <a:lnTo>
                  <a:pt x="2295481" y="1692344"/>
                </a:lnTo>
                <a:lnTo>
                  <a:pt x="2286264" y="1694883"/>
                </a:lnTo>
                <a:lnTo>
                  <a:pt x="2277048" y="1697421"/>
                </a:lnTo>
                <a:lnTo>
                  <a:pt x="2267196" y="1699642"/>
                </a:lnTo>
                <a:lnTo>
                  <a:pt x="2257979" y="1701546"/>
                </a:lnTo>
                <a:lnTo>
                  <a:pt x="2248763" y="1703450"/>
                </a:lnTo>
                <a:lnTo>
                  <a:pt x="2238910" y="1705036"/>
                </a:lnTo>
                <a:lnTo>
                  <a:pt x="2229376" y="1706623"/>
                </a:lnTo>
                <a:lnTo>
                  <a:pt x="2220160" y="1707575"/>
                </a:lnTo>
                <a:lnTo>
                  <a:pt x="2211579" y="1797051"/>
                </a:lnTo>
                <a:lnTo>
                  <a:pt x="2054898" y="1782138"/>
                </a:lnTo>
                <a:lnTo>
                  <a:pt x="2063161" y="1692027"/>
                </a:lnTo>
                <a:lnTo>
                  <a:pt x="2054263" y="1689172"/>
                </a:lnTo>
                <a:lnTo>
                  <a:pt x="2045364" y="1685999"/>
                </a:lnTo>
                <a:lnTo>
                  <a:pt x="2035830" y="1682826"/>
                </a:lnTo>
                <a:lnTo>
                  <a:pt x="2027249" y="1679335"/>
                </a:lnTo>
                <a:lnTo>
                  <a:pt x="2018350" y="1675528"/>
                </a:lnTo>
                <a:lnTo>
                  <a:pt x="2009451" y="1671720"/>
                </a:lnTo>
                <a:lnTo>
                  <a:pt x="2000870" y="1667596"/>
                </a:lnTo>
                <a:lnTo>
                  <a:pt x="1992289" y="1663154"/>
                </a:lnTo>
                <a:lnTo>
                  <a:pt x="1984026" y="1658077"/>
                </a:lnTo>
                <a:lnTo>
                  <a:pt x="1975445" y="1653317"/>
                </a:lnTo>
                <a:lnTo>
                  <a:pt x="1967182" y="1648241"/>
                </a:lnTo>
                <a:lnTo>
                  <a:pt x="1958919" y="1642847"/>
                </a:lnTo>
                <a:lnTo>
                  <a:pt x="1950656" y="1637453"/>
                </a:lnTo>
                <a:lnTo>
                  <a:pt x="1943029" y="1631742"/>
                </a:lnTo>
                <a:lnTo>
                  <a:pt x="1935084" y="1626030"/>
                </a:lnTo>
                <a:lnTo>
                  <a:pt x="1927456" y="1620002"/>
                </a:lnTo>
                <a:lnTo>
                  <a:pt x="1857220" y="1678384"/>
                </a:lnTo>
                <a:lnTo>
                  <a:pt x="1756792" y="1556860"/>
                </a:lnTo>
                <a:lnTo>
                  <a:pt x="1827346" y="1498478"/>
                </a:lnTo>
                <a:lnTo>
                  <a:pt x="1822896" y="1489594"/>
                </a:lnTo>
                <a:lnTo>
                  <a:pt x="1818765" y="1481027"/>
                </a:lnTo>
                <a:lnTo>
                  <a:pt x="1814633" y="1472143"/>
                </a:lnTo>
                <a:lnTo>
                  <a:pt x="1810820" y="1463259"/>
                </a:lnTo>
                <a:lnTo>
                  <a:pt x="1807324" y="1454057"/>
                </a:lnTo>
                <a:lnTo>
                  <a:pt x="1803828" y="1445173"/>
                </a:lnTo>
                <a:lnTo>
                  <a:pt x="1800968" y="1436289"/>
                </a:lnTo>
                <a:lnTo>
                  <a:pt x="1797789" y="1426770"/>
                </a:lnTo>
                <a:lnTo>
                  <a:pt x="1795247" y="1417569"/>
                </a:lnTo>
                <a:lnTo>
                  <a:pt x="1792704" y="1408367"/>
                </a:lnTo>
                <a:lnTo>
                  <a:pt x="1790480" y="1399166"/>
                </a:lnTo>
                <a:lnTo>
                  <a:pt x="1788573" y="1389647"/>
                </a:lnTo>
                <a:lnTo>
                  <a:pt x="1786666" y="1380445"/>
                </a:lnTo>
                <a:lnTo>
                  <a:pt x="1785395" y="1371244"/>
                </a:lnTo>
                <a:lnTo>
                  <a:pt x="1783170" y="1352206"/>
                </a:lnTo>
                <a:lnTo>
                  <a:pt x="1690687" y="1343639"/>
                </a:lnTo>
                <a:lnTo>
                  <a:pt x="1705624" y="1186897"/>
                </a:lnTo>
                <a:lnTo>
                  <a:pt x="1798425" y="1195781"/>
                </a:lnTo>
                <a:lnTo>
                  <a:pt x="1801285" y="1186897"/>
                </a:lnTo>
                <a:lnTo>
                  <a:pt x="1804146" y="1178012"/>
                </a:lnTo>
                <a:lnTo>
                  <a:pt x="1807642" y="1169128"/>
                </a:lnTo>
                <a:lnTo>
                  <a:pt x="1810820" y="1160244"/>
                </a:lnTo>
                <a:lnTo>
                  <a:pt x="1814633" y="1151677"/>
                </a:lnTo>
                <a:lnTo>
                  <a:pt x="1818765" y="1142793"/>
                </a:lnTo>
                <a:lnTo>
                  <a:pt x="1822896" y="1134226"/>
                </a:lnTo>
                <a:lnTo>
                  <a:pt x="1827346" y="1125659"/>
                </a:lnTo>
                <a:lnTo>
                  <a:pt x="1831795" y="1117727"/>
                </a:lnTo>
                <a:lnTo>
                  <a:pt x="1836562" y="1109160"/>
                </a:lnTo>
                <a:lnTo>
                  <a:pt x="1841329" y="1100910"/>
                </a:lnTo>
                <a:lnTo>
                  <a:pt x="1846732" y="1092661"/>
                </a:lnTo>
                <a:lnTo>
                  <a:pt x="1852135" y="1085045"/>
                </a:lnTo>
                <a:lnTo>
                  <a:pt x="1857856" y="1077113"/>
                </a:lnTo>
                <a:lnTo>
                  <a:pt x="1863894" y="1069181"/>
                </a:lnTo>
                <a:lnTo>
                  <a:pt x="1869615" y="1061566"/>
                </a:lnTo>
                <a:lnTo>
                  <a:pt x="1810184" y="989858"/>
                </a:lnTo>
                <a:lnTo>
                  <a:pt x="1931588" y="889593"/>
                </a:lnTo>
                <a:lnTo>
                  <a:pt x="1990700" y="961301"/>
                </a:lnTo>
                <a:lnTo>
                  <a:pt x="1999599" y="956859"/>
                </a:lnTo>
                <a:lnTo>
                  <a:pt x="2008180" y="952734"/>
                </a:lnTo>
                <a:lnTo>
                  <a:pt x="2017079" y="948609"/>
                </a:lnTo>
                <a:lnTo>
                  <a:pt x="2025977" y="944485"/>
                </a:lnTo>
                <a:lnTo>
                  <a:pt x="2034876" y="941312"/>
                </a:lnTo>
                <a:lnTo>
                  <a:pt x="2043775" y="937504"/>
                </a:lnTo>
                <a:lnTo>
                  <a:pt x="2052673" y="934649"/>
                </a:lnTo>
                <a:lnTo>
                  <a:pt x="2061890" y="931476"/>
                </a:lnTo>
                <a:lnTo>
                  <a:pt x="2071424" y="928937"/>
                </a:lnTo>
                <a:lnTo>
                  <a:pt x="2080641" y="926399"/>
                </a:lnTo>
                <a:lnTo>
                  <a:pt x="2089539" y="924178"/>
                </a:lnTo>
                <a:lnTo>
                  <a:pt x="2099074" y="922274"/>
                </a:lnTo>
                <a:lnTo>
                  <a:pt x="2108608" y="920370"/>
                </a:lnTo>
                <a:lnTo>
                  <a:pt x="2117825" y="918784"/>
                </a:lnTo>
                <a:lnTo>
                  <a:pt x="2127041" y="917515"/>
                </a:lnTo>
                <a:lnTo>
                  <a:pt x="2136258" y="916246"/>
                </a:lnTo>
                <a:lnTo>
                  <a:pt x="2144839" y="823913"/>
                </a:lnTo>
                <a:close/>
                <a:moveTo>
                  <a:pt x="1509345" y="590550"/>
                </a:moveTo>
                <a:lnTo>
                  <a:pt x="1518239" y="590550"/>
                </a:lnTo>
                <a:lnTo>
                  <a:pt x="1526817" y="591817"/>
                </a:lnTo>
                <a:lnTo>
                  <a:pt x="1535394" y="593400"/>
                </a:lnTo>
                <a:lnTo>
                  <a:pt x="1543971" y="596250"/>
                </a:lnTo>
                <a:lnTo>
                  <a:pt x="1551912" y="599417"/>
                </a:lnTo>
                <a:lnTo>
                  <a:pt x="1559854" y="603534"/>
                </a:lnTo>
                <a:lnTo>
                  <a:pt x="1566843" y="608601"/>
                </a:lnTo>
                <a:lnTo>
                  <a:pt x="1570655" y="611452"/>
                </a:lnTo>
                <a:lnTo>
                  <a:pt x="1574149" y="614302"/>
                </a:lnTo>
                <a:lnTo>
                  <a:pt x="1577326" y="617469"/>
                </a:lnTo>
                <a:lnTo>
                  <a:pt x="1580185" y="620953"/>
                </a:lnTo>
                <a:lnTo>
                  <a:pt x="1583362" y="624753"/>
                </a:lnTo>
                <a:lnTo>
                  <a:pt x="1586221" y="628237"/>
                </a:lnTo>
                <a:lnTo>
                  <a:pt x="1588762" y="632037"/>
                </a:lnTo>
                <a:lnTo>
                  <a:pt x="1591621" y="636154"/>
                </a:lnTo>
                <a:lnTo>
                  <a:pt x="1593845" y="640271"/>
                </a:lnTo>
                <a:lnTo>
                  <a:pt x="1595433" y="644388"/>
                </a:lnTo>
                <a:lnTo>
                  <a:pt x="1597339" y="648505"/>
                </a:lnTo>
                <a:lnTo>
                  <a:pt x="1598927" y="652305"/>
                </a:lnTo>
                <a:lnTo>
                  <a:pt x="1601151" y="660856"/>
                </a:lnTo>
                <a:lnTo>
                  <a:pt x="1603057" y="669724"/>
                </a:lnTo>
                <a:lnTo>
                  <a:pt x="1603375" y="678274"/>
                </a:lnTo>
                <a:lnTo>
                  <a:pt x="1603375" y="687142"/>
                </a:lnTo>
                <a:lnTo>
                  <a:pt x="1602104" y="696326"/>
                </a:lnTo>
                <a:lnTo>
                  <a:pt x="1600516" y="704560"/>
                </a:lnTo>
                <a:lnTo>
                  <a:pt x="1597657" y="712794"/>
                </a:lnTo>
                <a:lnTo>
                  <a:pt x="1594480" y="721028"/>
                </a:lnTo>
                <a:lnTo>
                  <a:pt x="1590350" y="728629"/>
                </a:lnTo>
                <a:lnTo>
                  <a:pt x="1585268" y="736229"/>
                </a:lnTo>
                <a:lnTo>
                  <a:pt x="1582409" y="739396"/>
                </a:lnTo>
                <a:lnTo>
                  <a:pt x="1579550" y="742880"/>
                </a:lnTo>
                <a:lnTo>
                  <a:pt x="1576373" y="746047"/>
                </a:lnTo>
                <a:lnTo>
                  <a:pt x="1572879" y="749531"/>
                </a:lnTo>
                <a:lnTo>
                  <a:pt x="1569384" y="752381"/>
                </a:lnTo>
                <a:lnTo>
                  <a:pt x="1565572" y="755231"/>
                </a:lnTo>
                <a:lnTo>
                  <a:pt x="1297460" y="948099"/>
                </a:lnTo>
                <a:lnTo>
                  <a:pt x="1293012" y="951266"/>
                </a:lnTo>
                <a:lnTo>
                  <a:pt x="1288247" y="953799"/>
                </a:lnTo>
                <a:lnTo>
                  <a:pt x="1283164" y="956333"/>
                </a:lnTo>
                <a:lnTo>
                  <a:pt x="1278399" y="958550"/>
                </a:lnTo>
                <a:lnTo>
                  <a:pt x="1273634" y="960450"/>
                </a:lnTo>
                <a:lnTo>
                  <a:pt x="1268869" y="962033"/>
                </a:lnTo>
                <a:lnTo>
                  <a:pt x="1263469" y="962983"/>
                </a:lnTo>
                <a:lnTo>
                  <a:pt x="1258386" y="964250"/>
                </a:lnTo>
                <a:lnTo>
                  <a:pt x="1253304" y="964884"/>
                </a:lnTo>
                <a:lnTo>
                  <a:pt x="1247903" y="965200"/>
                </a:lnTo>
                <a:lnTo>
                  <a:pt x="1242820" y="965200"/>
                </a:lnTo>
                <a:lnTo>
                  <a:pt x="1237102" y="964884"/>
                </a:lnTo>
                <a:lnTo>
                  <a:pt x="1232020" y="964567"/>
                </a:lnTo>
                <a:lnTo>
                  <a:pt x="1226937" y="963617"/>
                </a:lnTo>
                <a:lnTo>
                  <a:pt x="1221537" y="962667"/>
                </a:lnTo>
                <a:lnTo>
                  <a:pt x="1216454" y="961083"/>
                </a:lnTo>
                <a:lnTo>
                  <a:pt x="1006475" y="894894"/>
                </a:lnTo>
                <a:lnTo>
                  <a:pt x="1009652" y="885393"/>
                </a:lnTo>
                <a:lnTo>
                  <a:pt x="1013464" y="875259"/>
                </a:lnTo>
                <a:lnTo>
                  <a:pt x="1017911" y="862591"/>
                </a:lnTo>
                <a:lnTo>
                  <a:pt x="1022676" y="847706"/>
                </a:lnTo>
                <a:lnTo>
                  <a:pt x="1027123" y="832188"/>
                </a:lnTo>
                <a:lnTo>
                  <a:pt x="1029029" y="824271"/>
                </a:lnTo>
                <a:lnTo>
                  <a:pt x="1030935" y="816353"/>
                </a:lnTo>
                <a:lnTo>
                  <a:pt x="1031888" y="808753"/>
                </a:lnTo>
                <a:lnTo>
                  <a:pt x="1033159" y="801469"/>
                </a:lnTo>
                <a:lnTo>
                  <a:pt x="1033794" y="793868"/>
                </a:lnTo>
                <a:lnTo>
                  <a:pt x="1033794" y="786584"/>
                </a:lnTo>
                <a:lnTo>
                  <a:pt x="1033794" y="778666"/>
                </a:lnTo>
                <a:lnTo>
                  <a:pt x="1033477" y="770749"/>
                </a:lnTo>
                <a:lnTo>
                  <a:pt x="1032841" y="762832"/>
                </a:lnTo>
                <a:lnTo>
                  <a:pt x="1031888" y="755548"/>
                </a:lnTo>
                <a:lnTo>
                  <a:pt x="1029665" y="740980"/>
                </a:lnTo>
                <a:lnTo>
                  <a:pt x="1027441" y="727995"/>
                </a:lnTo>
                <a:lnTo>
                  <a:pt x="1025217" y="718178"/>
                </a:lnTo>
                <a:lnTo>
                  <a:pt x="1022994" y="708994"/>
                </a:lnTo>
                <a:lnTo>
                  <a:pt x="1227572" y="773599"/>
                </a:lnTo>
                <a:lnTo>
                  <a:pt x="1458835" y="607651"/>
                </a:lnTo>
                <a:lnTo>
                  <a:pt x="1462965" y="605118"/>
                </a:lnTo>
                <a:lnTo>
                  <a:pt x="1467095" y="602268"/>
                </a:lnTo>
                <a:lnTo>
                  <a:pt x="1470589" y="600051"/>
                </a:lnTo>
                <a:lnTo>
                  <a:pt x="1474719" y="598467"/>
                </a:lnTo>
                <a:lnTo>
                  <a:pt x="1479166" y="596567"/>
                </a:lnTo>
                <a:lnTo>
                  <a:pt x="1483296" y="594984"/>
                </a:lnTo>
                <a:lnTo>
                  <a:pt x="1491873" y="592767"/>
                </a:lnTo>
                <a:lnTo>
                  <a:pt x="1500768" y="591183"/>
                </a:lnTo>
                <a:lnTo>
                  <a:pt x="1509345" y="590550"/>
                </a:lnTo>
                <a:close/>
                <a:moveTo>
                  <a:pt x="690596" y="539750"/>
                </a:moveTo>
                <a:lnTo>
                  <a:pt x="691548" y="539750"/>
                </a:lnTo>
                <a:lnTo>
                  <a:pt x="693769" y="540067"/>
                </a:lnTo>
                <a:lnTo>
                  <a:pt x="702016" y="540702"/>
                </a:lnTo>
                <a:lnTo>
                  <a:pt x="727394" y="541020"/>
                </a:lnTo>
                <a:lnTo>
                  <a:pt x="757531" y="541655"/>
                </a:lnTo>
                <a:lnTo>
                  <a:pt x="770854" y="541972"/>
                </a:lnTo>
                <a:lnTo>
                  <a:pt x="781640" y="543242"/>
                </a:lnTo>
                <a:lnTo>
                  <a:pt x="781957" y="543242"/>
                </a:lnTo>
                <a:lnTo>
                  <a:pt x="785763" y="546734"/>
                </a:lnTo>
                <a:lnTo>
                  <a:pt x="789887" y="552130"/>
                </a:lnTo>
                <a:lnTo>
                  <a:pt x="794646" y="558479"/>
                </a:lnTo>
                <a:lnTo>
                  <a:pt x="799404" y="566415"/>
                </a:lnTo>
                <a:lnTo>
                  <a:pt x="804797" y="576573"/>
                </a:lnTo>
                <a:lnTo>
                  <a:pt x="809872" y="588001"/>
                </a:lnTo>
                <a:lnTo>
                  <a:pt x="812093" y="594668"/>
                </a:lnTo>
                <a:lnTo>
                  <a:pt x="814631" y="602286"/>
                </a:lnTo>
                <a:lnTo>
                  <a:pt x="817169" y="609905"/>
                </a:lnTo>
                <a:lnTo>
                  <a:pt x="820024" y="618476"/>
                </a:lnTo>
                <a:lnTo>
                  <a:pt x="822244" y="627364"/>
                </a:lnTo>
                <a:lnTo>
                  <a:pt x="824465" y="637205"/>
                </a:lnTo>
                <a:lnTo>
                  <a:pt x="826685" y="647681"/>
                </a:lnTo>
                <a:lnTo>
                  <a:pt x="828906" y="658791"/>
                </a:lnTo>
                <a:lnTo>
                  <a:pt x="830809" y="670537"/>
                </a:lnTo>
                <a:lnTo>
                  <a:pt x="832395" y="683235"/>
                </a:lnTo>
                <a:lnTo>
                  <a:pt x="834299" y="696567"/>
                </a:lnTo>
                <a:lnTo>
                  <a:pt x="835885" y="710535"/>
                </a:lnTo>
                <a:lnTo>
                  <a:pt x="836836" y="725454"/>
                </a:lnTo>
                <a:lnTo>
                  <a:pt x="838105" y="741644"/>
                </a:lnTo>
                <a:lnTo>
                  <a:pt x="839057" y="757834"/>
                </a:lnTo>
                <a:lnTo>
                  <a:pt x="840009" y="775611"/>
                </a:lnTo>
                <a:lnTo>
                  <a:pt x="840326" y="794022"/>
                </a:lnTo>
                <a:lnTo>
                  <a:pt x="840643" y="813069"/>
                </a:lnTo>
                <a:lnTo>
                  <a:pt x="840326" y="833703"/>
                </a:lnTo>
                <a:lnTo>
                  <a:pt x="840326" y="854972"/>
                </a:lnTo>
                <a:lnTo>
                  <a:pt x="844767" y="839735"/>
                </a:lnTo>
                <a:lnTo>
                  <a:pt x="849208" y="824497"/>
                </a:lnTo>
                <a:lnTo>
                  <a:pt x="857456" y="794975"/>
                </a:lnTo>
                <a:lnTo>
                  <a:pt x="864435" y="767992"/>
                </a:lnTo>
                <a:lnTo>
                  <a:pt x="870145" y="742914"/>
                </a:lnTo>
                <a:lnTo>
                  <a:pt x="878710" y="705456"/>
                </a:lnTo>
                <a:lnTo>
                  <a:pt x="881248" y="694028"/>
                </a:lnTo>
                <a:lnTo>
                  <a:pt x="882517" y="688314"/>
                </a:lnTo>
                <a:lnTo>
                  <a:pt x="878076" y="679425"/>
                </a:lnTo>
                <a:lnTo>
                  <a:pt x="874586" y="670854"/>
                </a:lnTo>
                <a:lnTo>
                  <a:pt x="871097" y="663236"/>
                </a:lnTo>
                <a:lnTo>
                  <a:pt x="868559" y="655617"/>
                </a:lnTo>
                <a:lnTo>
                  <a:pt x="864752" y="644506"/>
                </a:lnTo>
                <a:lnTo>
                  <a:pt x="863801" y="640380"/>
                </a:lnTo>
                <a:lnTo>
                  <a:pt x="867290" y="637205"/>
                </a:lnTo>
                <a:lnTo>
                  <a:pt x="876489" y="629269"/>
                </a:lnTo>
                <a:lnTo>
                  <a:pt x="881882" y="624507"/>
                </a:lnTo>
                <a:lnTo>
                  <a:pt x="888227" y="619746"/>
                </a:lnTo>
                <a:lnTo>
                  <a:pt x="894571" y="615619"/>
                </a:lnTo>
                <a:lnTo>
                  <a:pt x="900598" y="611810"/>
                </a:lnTo>
                <a:lnTo>
                  <a:pt x="921535" y="619746"/>
                </a:lnTo>
                <a:lnTo>
                  <a:pt x="939300" y="659426"/>
                </a:lnTo>
                <a:lnTo>
                  <a:pt x="934224" y="671172"/>
                </a:lnTo>
                <a:lnTo>
                  <a:pt x="928514" y="683235"/>
                </a:lnTo>
                <a:lnTo>
                  <a:pt x="922487" y="695932"/>
                </a:lnTo>
                <a:lnTo>
                  <a:pt x="923439" y="707043"/>
                </a:lnTo>
                <a:lnTo>
                  <a:pt x="924073" y="720693"/>
                </a:lnTo>
                <a:lnTo>
                  <a:pt x="924708" y="736248"/>
                </a:lnTo>
                <a:lnTo>
                  <a:pt x="924073" y="753390"/>
                </a:lnTo>
                <a:lnTo>
                  <a:pt x="923439" y="790213"/>
                </a:lnTo>
                <a:lnTo>
                  <a:pt x="921852" y="827354"/>
                </a:lnTo>
                <a:lnTo>
                  <a:pt x="920266" y="862273"/>
                </a:lnTo>
                <a:lnTo>
                  <a:pt x="918680" y="891161"/>
                </a:lnTo>
                <a:lnTo>
                  <a:pt x="916777" y="918461"/>
                </a:lnTo>
                <a:lnTo>
                  <a:pt x="918680" y="913382"/>
                </a:lnTo>
                <a:lnTo>
                  <a:pt x="923756" y="899097"/>
                </a:lnTo>
                <a:lnTo>
                  <a:pt x="927245" y="888621"/>
                </a:lnTo>
                <a:lnTo>
                  <a:pt x="931369" y="876241"/>
                </a:lnTo>
                <a:lnTo>
                  <a:pt x="935493" y="862273"/>
                </a:lnTo>
                <a:lnTo>
                  <a:pt x="939934" y="846401"/>
                </a:lnTo>
                <a:lnTo>
                  <a:pt x="943741" y="828307"/>
                </a:lnTo>
                <a:lnTo>
                  <a:pt x="947865" y="809260"/>
                </a:lnTo>
                <a:lnTo>
                  <a:pt x="951672" y="788626"/>
                </a:lnTo>
                <a:lnTo>
                  <a:pt x="955161" y="766722"/>
                </a:lnTo>
                <a:lnTo>
                  <a:pt x="957699" y="743866"/>
                </a:lnTo>
                <a:lnTo>
                  <a:pt x="958650" y="731486"/>
                </a:lnTo>
                <a:lnTo>
                  <a:pt x="959919" y="719106"/>
                </a:lnTo>
                <a:lnTo>
                  <a:pt x="960554" y="707043"/>
                </a:lnTo>
                <a:lnTo>
                  <a:pt x="960871" y="694345"/>
                </a:lnTo>
                <a:lnTo>
                  <a:pt x="961188" y="681330"/>
                </a:lnTo>
                <a:lnTo>
                  <a:pt x="961188" y="668315"/>
                </a:lnTo>
                <a:lnTo>
                  <a:pt x="969119" y="649268"/>
                </a:lnTo>
                <a:lnTo>
                  <a:pt x="970705" y="651173"/>
                </a:lnTo>
                <a:lnTo>
                  <a:pt x="973877" y="656887"/>
                </a:lnTo>
                <a:lnTo>
                  <a:pt x="976098" y="661331"/>
                </a:lnTo>
                <a:lnTo>
                  <a:pt x="978636" y="666727"/>
                </a:lnTo>
                <a:lnTo>
                  <a:pt x="981808" y="673076"/>
                </a:lnTo>
                <a:lnTo>
                  <a:pt x="984663" y="681012"/>
                </a:lnTo>
                <a:lnTo>
                  <a:pt x="988152" y="690218"/>
                </a:lnTo>
                <a:lnTo>
                  <a:pt x="991007" y="700377"/>
                </a:lnTo>
                <a:lnTo>
                  <a:pt x="993862" y="712122"/>
                </a:lnTo>
                <a:lnTo>
                  <a:pt x="997035" y="724820"/>
                </a:lnTo>
                <a:lnTo>
                  <a:pt x="999572" y="739422"/>
                </a:lnTo>
                <a:lnTo>
                  <a:pt x="1002110" y="754977"/>
                </a:lnTo>
                <a:lnTo>
                  <a:pt x="1004013" y="772436"/>
                </a:lnTo>
                <a:lnTo>
                  <a:pt x="1005600" y="790848"/>
                </a:lnTo>
                <a:lnTo>
                  <a:pt x="1005282" y="796244"/>
                </a:lnTo>
                <a:lnTo>
                  <a:pt x="1004331" y="801958"/>
                </a:lnTo>
                <a:lnTo>
                  <a:pt x="1003062" y="809260"/>
                </a:lnTo>
                <a:lnTo>
                  <a:pt x="1000841" y="817196"/>
                </a:lnTo>
                <a:lnTo>
                  <a:pt x="997669" y="826085"/>
                </a:lnTo>
                <a:lnTo>
                  <a:pt x="994497" y="836243"/>
                </a:lnTo>
                <a:lnTo>
                  <a:pt x="985932" y="858781"/>
                </a:lnTo>
                <a:lnTo>
                  <a:pt x="964043" y="914969"/>
                </a:lnTo>
                <a:lnTo>
                  <a:pt x="951037" y="948301"/>
                </a:lnTo>
                <a:lnTo>
                  <a:pt x="937079" y="985442"/>
                </a:lnTo>
                <a:lnTo>
                  <a:pt x="922804" y="1025757"/>
                </a:lnTo>
                <a:lnTo>
                  <a:pt x="915825" y="1047026"/>
                </a:lnTo>
                <a:lnTo>
                  <a:pt x="908212" y="1068929"/>
                </a:lnTo>
                <a:lnTo>
                  <a:pt x="901233" y="1091785"/>
                </a:lnTo>
                <a:lnTo>
                  <a:pt x="894254" y="1115594"/>
                </a:lnTo>
                <a:lnTo>
                  <a:pt x="886958" y="1139719"/>
                </a:lnTo>
                <a:lnTo>
                  <a:pt x="880296" y="1165115"/>
                </a:lnTo>
                <a:lnTo>
                  <a:pt x="873634" y="1190510"/>
                </a:lnTo>
                <a:lnTo>
                  <a:pt x="867290" y="1217493"/>
                </a:lnTo>
                <a:lnTo>
                  <a:pt x="861580" y="1244476"/>
                </a:lnTo>
                <a:lnTo>
                  <a:pt x="855553" y="1272728"/>
                </a:lnTo>
                <a:lnTo>
                  <a:pt x="850477" y="1301298"/>
                </a:lnTo>
                <a:lnTo>
                  <a:pt x="845402" y="1330821"/>
                </a:lnTo>
                <a:lnTo>
                  <a:pt x="840960" y="1360343"/>
                </a:lnTo>
                <a:lnTo>
                  <a:pt x="836836" y="1391135"/>
                </a:lnTo>
                <a:lnTo>
                  <a:pt x="874586" y="1434307"/>
                </a:lnTo>
                <a:lnTo>
                  <a:pt x="949768" y="1522239"/>
                </a:lnTo>
                <a:lnTo>
                  <a:pt x="990373" y="1569856"/>
                </a:lnTo>
                <a:lnTo>
                  <a:pt x="1026219" y="1613028"/>
                </a:lnTo>
                <a:lnTo>
                  <a:pt x="1041129" y="1631122"/>
                </a:lnTo>
                <a:lnTo>
                  <a:pt x="1053500" y="1646042"/>
                </a:lnTo>
                <a:lnTo>
                  <a:pt x="1062065" y="1657470"/>
                </a:lnTo>
                <a:lnTo>
                  <a:pt x="1066824" y="1664137"/>
                </a:lnTo>
                <a:lnTo>
                  <a:pt x="1071582" y="1671755"/>
                </a:lnTo>
                <a:lnTo>
                  <a:pt x="1077292" y="1680326"/>
                </a:lnTo>
                <a:lnTo>
                  <a:pt x="1080147" y="1685088"/>
                </a:lnTo>
                <a:lnTo>
                  <a:pt x="1083002" y="1689850"/>
                </a:lnTo>
                <a:lnTo>
                  <a:pt x="1085540" y="1695564"/>
                </a:lnTo>
                <a:lnTo>
                  <a:pt x="1088395" y="1701913"/>
                </a:lnTo>
                <a:lnTo>
                  <a:pt x="1090616" y="1708579"/>
                </a:lnTo>
                <a:lnTo>
                  <a:pt x="1091884" y="1715880"/>
                </a:lnTo>
                <a:lnTo>
                  <a:pt x="1093471" y="1724134"/>
                </a:lnTo>
                <a:lnTo>
                  <a:pt x="1093788" y="1733022"/>
                </a:lnTo>
                <a:lnTo>
                  <a:pt x="1093788" y="1742545"/>
                </a:lnTo>
                <a:lnTo>
                  <a:pt x="1092836" y="1753021"/>
                </a:lnTo>
                <a:lnTo>
                  <a:pt x="1090933" y="1765084"/>
                </a:lnTo>
                <a:lnTo>
                  <a:pt x="1087761" y="1777147"/>
                </a:lnTo>
                <a:lnTo>
                  <a:pt x="1086809" y="1785083"/>
                </a:lnTo>
                <a:lnTo>
                  <a:pt x="1084271" y="1801272"/>
                </a:lnTo>
                <a:lnTo>
                  <a:pt x="1076340" y="1854920"/>
                </a:lnTo>
                <a:lnTo>
                  <a:pt x="1054452" y="2009516"/>
                </a:lnTo>
                <a:lnTo>
                  <a:pt x="1023681" y="2230139"/>
                </a:lnTo>
                <a:lnTo>
                  <a:pt x="1022730" y="2236488"/>
                </a:lnTo>
                <a:lnTo>
                  <a:pt x="1021461" y="2242520"/>
                </a:lnTo>
                <a:lnTo>
                  <a:pt x="1019875" y="2248551"/>
                </a:lnTo>
                <a:lnTo>
                  <a:pt x="1018289" y="2254582"/>
                </a:lnTo>
                <a:lnTo>
                  <a:pt x="1015751" y="2259979"/>
                </a:lnTo>
                <a:lnTo>
                  <a:pt x="1013530" y="2265693"/>
                </a:lnTo>
                <a:lnTo>
                  <a:pt x="1011310" y="2271407"/>
                </a:lnTo>
                <a:lnTo>
                  <a:pt x="1008455" y="2276486"/>
                </a:lnTo>
                <a:lnTo>
                  <a:pt x="1005917" y="2281248"/>
                </a:lnTo>
                <a:lnTo>
                  <a:pt x="1002427" y="2286009"/>
                </a:lnTo>
                <a:lnTo>
                  <a:pt x="999255" y="2291088"/>
                </a:lnTo>
                <a:lnTo>
                  <a:pt x="995766" y="2295533"/>
                </a:lnTo>
                <a:lnTo>
                  <a:pt x="992276" y="2299659"/>
                </a:lnTo>
                <a:lnTo>
                  <a:pt x="988470" y="2303469"/>
                </a:lnTo>
                <a:lnTo>
                  <a:pt x="984346" y="2307278"/>
                </a:lnTo>
                <a:lnTo>
                  <a:pt x="980222" y="2311087"/>
                </a:lnTo>
                <a:lnTo>
                  <a:pt x="975781" y="2314262"/>
                </a:lnTo>
                <a:lnTo>
                  <a:pt x="971339" y="2317436"/>
                </a:lnTo>
                <a:lnTo>
                  <a:pt x="966581" y="2320293"/>
                </a:lnTo>
                <a:lnTo>
                  <a:pt x="961823" y="2322833"/>
                </a:lnTo>
                <a:lnTo>
                  <a:pt x="956747" y="2325372"/>
                </a:lnTo>
                <a:lnTo>
                  <a:pt x="951989" y="2327277"/>
                </a:lnTo>
                <a:lnTo>
                  <a:pt x="946913" y="2329182"/>
                </a:lnTo>
                <a:lnTo>
                  <a:pt x="941203" y="2331086"/>
                </a:lnTo>
                <a:lnTo>
                  <a:pt x="936128" y="2332674"/>
                </a:lnTo>
                <a:lnTo>
                  <a:pt x="930418" y="2333309"/>
                </a:lnTo>
                <a:lnTo>
                  <a:pt x="925025" y="2334578"/>
                </a:lnTo>
                <a:lnTo>
                  <a:pt x="919315" y="2334896"/>
                </a:lnTo>
                <a:lnTo>
                  <a:pt x="913605" y="2335213"/>
                </a:lnTo>
                <a:lnTo>
                  <a:pt x="907577" y="2335213"/>
                </a:lnTo>
                <a:lnTo>
                  <a:pt x="901550" y="2334896"/>
                </a:lnTo>
                <a:lnTo>
                  <a:pt x="895523" y="2333943"/>
                </a:lnTo>
                <a:lnTo>
                  <a:pt x="889813" y="2333309"/>
                </a:lnTo>
                <a:lnTo>
                  <a:pt x="883786" y="2332356"/>
                </a:lnTo>
                <a:lnTo>
                  <a:pt x="878076" y="2330769"/>
                </a:lnTo>
                <a:lnTo>
                  <a:pt x="872683" y="2328864"/>
                </a:lnTo>
                <a:lnTo>
                  <a:pt x="867290" y="2326642"/>
                </a:lnTo>
                <a:lnTo>
                  <a:pt x="862214" y="2324420"/>
                </a:lnTo>
                <a:lnTo>
                  <a:pt x="857456" y="2321881"/>
                </a:lnTo>
                <a:lnTo>
                  <a:pt x="852698" y="2319341"/>
                </a:lnTo>
                <a:lnTo>
                  <a:pt x="848257" y="2316167"/>
                </a:lnTo>
                <a:lnTo>
                  <a:pt x="843815" y="2312992"/>
                </a:lnTo>
                <a:lnTo>
                  <a:pt x="839692" y="2309183"/>
                </a:lnTo>
                <a:lnTo>
                  <a:pt x="835568" y="2305373"/>
                </a:lnTo>
                <a:lnTo>
                  <a:pt x="831761" y="2301882"/>
                </a:lnTo>
                <a:lnTo>
                  <a:pt x="827954" y="2297755"/>
                </a:lnTo>
                <a:lnTo>
                  <a:pt x="824782" y="2293311"/>
                </a:lnTo>
                <a:lnTo>
                  <a:pt x="821293" y="2288866"/>
                </a:lnTo>
                <a:lnTo>
                  <a:pt x="818755" y="2283787"/>
                </a:lnTo>
                <a:lnTo>
                  <a:pt x="815900" y="2279026"/>
                </a:lnTo>
                <a:lnTo>
                  <a:pt x="813362" y="2274264"/>
                </a:lnTo>
                <a:lnTo>
                  <a:pt x="811141" y="2269185"/>
                </a:lnTo>
                <a:lnTo>
                  <a:pt x="809238" y="2263471"/>
                </a:lnTo>
                <a:lnTo>
                  <a:pt x="807335" y="2258392"/>
                </a:lnTo>
                <a:lnTo>
                  <a:pt x="805749" y="2252678"/>
                </a:lnTo>
                <a:lnTo>
                  <a:pt x="804162" y="2246646"/>
                </a:lnTo>
                <a:lnTo>
                  <a:pt x="803211" y="2241250"/>
                </a:lnTo>
                <a:lnTo>
                  <a:pt x="802576" y="2234901"/>
                </a:lnTo>
                <a:lnTo>
                  <a:pt x="801942" y="2228869"/>
                </a:lnTo>
                <a:lnTo>
                  <a:pt x="801625" y="2222838"/>
                </a:lnTo>
                <a:lnTo>
                  <a:pt x="801625" y="2216807"/>
                </a:lnTo>
                <a:lnTo>
                  <a:pt x="801942" y="2210458"/>
                </a:lnTo>
                <a:lnTo>
                  <a:pt x="802576" y="2204109"/>
                </a:lnTo>
                <a:lnTo>
                  <a:pt x="803211" y="2197443"/>
                </a:lnTo>
                <a:lnTo>
                  <a:pt x="833981" y="1990152"/>
                </a:lnTo>
                <a:lnTo>
                  <a:pt x="855235" y="1846032"/>
                </a:lnTo>
                <a:lnTo>
                  <a:pt x="861897" y="1797146"/>
                </a:lnTo>
                <a:lnTo>
                  <a:pt x="863801" y="1783178"/>
                </a:lnTo>
                <a:lnTo>
                  <a:pt x="864435" y="1777147"/>
                </a:lnTo>
                <a:lnTo>
                  <a:pt x="861897" y="1774290"/>
                </a:lnTo>
                <a:lnTo>
                  <a:pt x="855553" y="1767623"/>
                </a:lnTo>
                <a:lnTo>
                  <a:pt x="833030" y="1744133"/>
                </a:lnTo>
                <a:lnTo>
                  <a:pt x="763558" y="1673343"/>
                </a:lnTo>
                <a:lnTo>
                  <a:pt x="687424" y="1595886"/>
                </a:lnTo>
                <a:lnTo>
                  <a:pt x="657288" y="1564777"/>
                </a:lnTo>
                <a:lnTo>
                  <a:pt x="637620" y="1543825"/>
                </a:lnTo>
                <a:lnTo>
                  <a:pt x="624931" y="1537159"/>
                </a:lnTo>
                <a:lnTo>
                  <a:pt x="612876" y="1530175"/>
                </a:lnTo>
                <a:lnTo>
                  <a:pt x="600822" y="1523192"/>
                </a:lnTo>
                <a:lnTo>
                  <a:pt x="589719" y="1516208"/>
                </a:lnTo>
                <a:lnTo>
                  <a:pt x="578933" y="1508907"/>
                </a:lnTo>
                <a:lnTo>
                  <a:pt x="569100" y="1501605"/>
                </a:lnTo>
                <a:lnTo>
                  <a:pt x="559266" y="1494622"/>
                </a:lnTo>
                <a:lnTo>
                  <a:pt x="550383" y="1487003"/>
                </a:lnTo>
                <a:lnTo>
                  <a:pt x="541818" y="1480019"/>
                </a:lnTo>
                <a:lnTo>
                  <a:pt x="533570" y="1472718"/>
                </a:lnTo>
                <a:lnTo>
                  <a:pt x="525957" y="1465099"/>
                </a:lnTo>
                <a:lnTo>
                  <a:pt x="518978" y="1458116"/>
                </a:lnTo>
                <a:lnTo>
                  <a:pt x="511682" y="1451132"/>
                </a:lnTo>
                <a:lnTo>
                  <a:pt x="505655" y="1444148"/>
                </a:lnTo>
                <a:lnTo>
                  <a:pt x="499945" y="1436847"/>
                </a:lnTo>
                <a:lnTo>
                  <a:pt x="494235" y="1430181"/>
                </a:lnTo>
                <a:lnTo>
                  <a:pt x="489159" y="1423514"/>
                </a:lnTo>
                <a:lnTo>
                  <a:pt x="484718" y="1416848"/>
                </a:lnTo>
                <a:lnTo>
                  <a:pt x="480277" y="1410499"/>
                </a:lnTo>
                <a:lnTo>
                  <a:pt x="476470" y="1404150"/>
                </a:lnTo>
                <a:lnTo>
                  <a:pt x="473298" y="1397801"/>
                </a:lnTo>
                <a:lnTo>
                  <a:pt x="469808" y="1392405"/>
                </a:lnTo>
                <a:lnTo>
                  <a:pt x="464733" y="1381294"/>
                </a:lnTo>
                <a:lnTo>
                  <a:pt x="460926" y="1371453"/>
                </a:lnTo>
                <a:lnTo>
                  <a:pt x="458706" y="1362565"/>
                </a:lnTo>
                <a:lnTo>
                  <a:pt x="457754" y="1359073"/>
                </a:lnTo>
                <a:lnTo>
                  <a:pt x="457119" y="1355264"/>
                </a:lnTo>
                <a:lnTo>
                  <a:pt x="457119" y="1352089"/>
                </a:lnTo>
                <a:lnTo>
                  <a:pt x="457119" y="1349550"/>
                </a:lnTo>
                <a:lnTo>
                  <a:pt x="456802" y="1347010"/>
                </a:lnTo>
                <a:lnTo>
                  <a:pt x="456168" y="1344788"/>
                </a:lnTo>
                <a:lnTo>
                  <a:pt x="454264" y="1342566"/>
                </a:lnTo>
                <a:lnTo>
                  <a:pt x="452361" y="1340344"/>
                </a:lnTo>
                <a:lnTo>
                  <a:pt x="449823" y="1338439"/>
                </a:lnTo>
                <a:lnTo>
                  <a:pt x="446968" y="1336217"/>
                </a:lnTo>
                <a:lnTo>
                  <a:pt x="440624" y="1332408"/>
                </a:lnTo>
                <a:lnTo>
                  <a:pt x="434279" y="1328598"/>
                </a:lnTo>
                <a:lnTo>
                  <a:pt x="431107" y="1326376"/>
                </a:lnTo>
                <a:lnTo>
                  <a:pt x="428887" y="1324472"/>
                </a:lnTo>
                <a:lnTo>
                  <a:pt x="426666" y="1322250"/>
                </a:lnTo>
                <a:lnTo>
                  <a:pt x="425397" y="1319393"/>
                </a:lnTo>
                <a:lnTo>
                  <a:pt x="424128" y="1317170"/>
                </a:lnTo>
                <a:lnTo>
                  <a:pt x="424128" y="1314631"/>
                </a:lnTo>
                <a:lnTo>
                  <a:pt x="425714" y="1302568"/>
                </a:lnTo>
                <a:lnTo>
                  <a:pt x="427618" y="1289553"/>
                </a:lnTo>
                <a:lnTo>
                  <a:pt x="429521" y="1275268"/>
                </a:lnTo>
                <a:lnTo>
                  <a:pt x="432059" y="1260983"/>
                </a:lnTo>
                <a:lnTo>
                  <a:pt x="438086" y="1229873"/>
                </a:lnTo>
                <a:lnTo>
                  <a:pt x="445382" y="1196542"/>
                </a:lnTo>
                <a:lnTo>
                  <a:pt x="453313" y="1161623"/>
                </a:lnTo>
                <a:lnTo>
                  <a:pt x="462195" y="1125117"/>
                </a:lnTo>
                <a:lnTo>
                  <a:pt x="471712" y="1087658"/>
                </a:lnTo>
                <a:lnTo>
                  <a:pt x="481229" y="1049883"/>
                </a:lnTo>
                <a:lnTo>
                  <a:pt x="501531" y="974014"/>
                </a:lnTo>
                <a:lnTo>
                  <a:pt x="521199" y="901001"/>
                </a:lnTo>
                <a:lnTo>
                  <a:pt x="538963" y="833386"/>
                </a:lnTo>
                <a:lnTo>
                  <a:pt x="546577" y="803228"/>
                </a:lnTo>
                <a:lnTo>
                  <a:pt x="553238" y="775293"/>
                </a:lnTo>
                <a:lnTo>
                  <a:pt x="622710" y="754659"/>
                </a:lnTo>
                <a:lnTo>
                  <a:pt x="591305" y="753072"/>
                </a:lnTo>
                <a:lnTo>
                  <a:pt x="520881" y="750215"/>
                </a:lnTo>
                <a:lnTo>
                  <a:pt x="482497" y="748628"/>
                </a:lnTo>
                <a:lnTo>
                  <a:pt x="448554" y="747358"/>
                </a:lnTo>
                <a:lnTo>
                  <a:pt x="423494" y="747041"/>
                </a:lnTo>
                <a:lnTo>
                  <a:pt x="415563" y="747358"/>
                </a:lnTo>
                <a:lnTo>
                  <a:pt x="411439" y="747993"/>
                </a:lnTo>
                <a:lnTo>
                  <a:pt x="409853" y="748628"/>
                </a:lnTo>
                <a:lnTo>
                  <a:pt x="406364" y="750850"/>
                </a:lnTo>
                <a:lnTo>
                  <a:pt x="396847" y="757516"/>
                </a:lnTo>
                <a:lnTo>
                  <a:pt x="382889" y="767992"/>
                </a:lnTo>
                <a:lnTo>
                  <a:pt x="366393" y="781007"/>
                </a:lnTo>
                <a:lnTo>
                  <a:pt x="325472" y="812752"/>
                </a:lnTo>
                <a:lnTo>
                  <a:pt x="279791" y="849258"/>
                </a:lnTo>
                <a:lnTo>
                  <a:pt x="195093" y="917826"/>
                </a:lnTo>
                <a:lnTo>
                  <a:pt x="154805" y="951158"/>
                </a:lnTo>
                <a:lnTo>
                  <a:pt x="154488" y="951475"/>
                </a:lnTo>
                <a:lnTo>
                  <a:pt x="150681" y="954332"/>
                </a:lnTo>
                <a:lnTo>
                  <a:pt x="146875" y="957506"/>
                </a:lnTo>
                <a:lnTo>
                  <a:pt x="143068" y="960046"/>
                </a:lnTo>
                <a:lnTo>
                  <a:pt x="139261" y="962586"/>
                </a:lnTo>
                <a:lnTo>
                  <a:pt x="135454" y="964808"/>
                </a:lnTo>
                <a:lnTo>
                  <a:pt x="131013" y="966712"/>
                </a:lnTo>
                <a:lnTo>
                  <a:pt x="126889" y="968617"/>
                </a:lnTo>
                <a:lnTo>
                  <a:pt x="122766" y="969887"/>
                </a:lnTo>
                <a:lnTo>
                  <a:pt x="113883" y="972426"/>
                </a:lnTo>
                <a:lnTo>
                  <a:pt x="105318" y="974014"/>
                </a:lnTo>
                <a:lnTo>
                  <a:pt x="96436" y="975283"/>
                </a:lnTo>
                <a:lnTo>
                  <a:pt x="87554" y="974966"/>
                </a:lnTo>
                <a:lnTo>
                  <a:pt x="78671" y="974014"/>
                </a:lnTo>
                <a:lnTo>
                  <a:pt x="70106" y="972109"/>
                </a:lnTo>
                <a:lnTo>
                  <a:pt x="61541" y="969569"/>
                </a:lnTo>
                <a:lnTo>
                  <a:pt x="52976" y="966395"/>
                </a:lnTo>
                <a:lnTo>
                  <a:pt x="48852" y="964490"/>
                </a:lnTo>
                <a:lnTo>
                  <a:pt x="45363" y="962268"/>
                </a:lnTo>
                <a:lnTo>
                  <a:pt x="41239" y="959729"/>
                </a:lnTo>
                <a:lnTo>
                  <a:pt x="37432" y="956872"/>
                </a:lnTo>
                <a:lnTo>
                  <a:pt x="33626" y="954015"/>
                </a:lnTo>
                <a:lnTo>
                  <a:pt x="30453" y="951158"/>
                </a:lnTo>
                <a:lnTo>
                  <a:pt x="26647" y="947666"/>
                </a:lnTo>
                <a:lnTo>
                  <a:pt x="23792" y="944491"/>
                </a:lnTo>
                <a:lnTo>
                  <a:pt x="20302" y="940682"/>
                </a:lnTo>
                <a:lnTo>
                  <a:pt x="17764" y="936873"/>
                </a:lnTo>
                <a:lnTo>
                  <a:pt x="14909" y="933063"/>
                </a:lnTo>
                <a:lnTo>
                  <a:pt x="12689" y="929254"/>
                </a:lnTo>
                <a:lnTo>
                  <a:pt x="10468" y="925127"/>
                </a:lnTo>
                <a:lnTo>
                  <a:pt x="8248" y="921000"/>
                </a:lnTo>
                <a:lnTo>
                  <a:pt x="6662" y="916874"/>
                </a:lnTo>
                <a:lnTo>
                  <a:pt x="4758" y="912429"/>
                </a:lnTo>
                <a:lnTo>
                  <a:pt x="2538" y="903858"/>
                </a:lnTo>
                <a:lnTo>
                  <a:pt x="634" y="894970"/>
                </a:lnTo>
                <a:lnTo>
                  <a:pt x="0" y="886399"/>
                </a:lnTo>
                <a:lnTo>
                  <a:pt x="0" y="877511"/>
                </a:lnTo>
                <a:lnTo>
                  <a:pt x="952" y="868622"/>
                </a:lnTo>
                <a:lnTo>
                  <a:pt x="2538" y="859734"/>
                </a:lnTo>
                <a:lnTo>
                  <a:pt x="5075" y="851163"/>
                </a:lnTo>
                <a:lnTo>
                  <a:pt x="8882" y="842909"/>
                </a:lnTo>
                <a:lnTo>
                  <a:pt x="10785" y="838782"/>
                </a:lnTo>
                <a:lnTo>
                  <a:pt x="13006" y="834656"/>
                </a:lnTo>
                <a:lnTo>
                  <a:pt x="15544" y="831164"/>
                </a:lnTo>
                <a:lnTo>
                  <a:pt x="18082" y="827354"/>
                </a:lnTo>
                <a:lnTo>
                  <a:pt x="20937" y="823545"/>
                </a:lnTo>
                <a:lnTo>
                  <a:pt x="24109" y="820053"/>
                </a:lnTo>
                <a:lnTo>
                  <a:pt x="27281" y="816561"/>
                </a:lnTo>
                <a:lnTo>
                  <a:pt x="30771" y="813069"/>
                </a:lnTo>
                <a:lnTo>
                  <a:pt x="80575" y="775611"/>
                </a:lnTo>
                <a:lnTo>
                  <a:pt x="189700" y="694028"/>
                </a:lnTo>
                <a:lnTo>
                  <a:pt x="248386" y="650220"/>
                </a:lnTo>
                <a:lnTo>
                  <a:pt x="300094" y="612127"/>
                </a:lnTo>
                <a:lnTo>
                  <a:pt x="321348" y="596572"/>
                </a:lnTo>
                <a:lnTo>
                  <a:pt x="337843" y="585144"/>
                </a:lnTo>
                <a:lnTo>
                  <a:pt x="349263" y="577208"/>
                </a:lnTo>
                <a:lnTo>
                  <a:pt x="352436" y="574986"/>
                </a:lnTo>
                <a:lnTo>
                  <a:pt x="354022" y="574351"/>
                </a:lnTo>
                <a:lnTo>
                  <a:pt x="460926" y="562606"/>
                </a:lnTo>
                <a:lnTo>
                  <a:pt x="554190" y="552448"/>
                </a:lnTo>
                <a:lnTo>
                  <a:pt x="595112" y="548003"/>
                </a:lnTo>
                <a:lnTo>
                  <a:pt x="631275" y="544512"/>
                </a:lnTo>
                <a:lnTo>
                  <a:pt x="663315" y="541655"/>
                </a:lnTo>
                <a:lnTo>
                  <a:pt x="690596" y="539750"/>
                </a:lnTo>
                <a:close/>
                <a:moveTo>
                  <a:pt x="912333" y="0"/>
                </a:moveTo>
                <a:lnTo>
                  <a:pt x="923772" y="0"/>
                </a:lnTo>
                <a:lnTo>
                  <a:pt x="935529" y="0"/>
                </a:lnTo>
                <a:lnTo>
                  <a:pt x="943791" y="636"/>
                </a:lnTo>
                <a:lnTo>
                  <a:pt x="952052" y="1908"/>
                </a:lnTo>
                <a:lnTo>
                  <a:pt x="960632" y="3817"/>
                </a:lnTo>
                <a:lnTo>
                  <a:pt x="969211" y="5407"/>
                </a:lnTo>
                <a:lnTo>
                  <a:pt x="977473" y="8270"/>
                </a:lnTo>
                <a:lnTo>
                  <a:pt x="986052" y="11451"/>
                </a:lnTo>
                <a:lnTo>
                  <a:pt x="993996" y="14949"/>
                </a:lnTo>
                <a:lnTo>
                  <a:pt x="1001940" y="19084"/>
                </a:lnTo>
                <a:lnTo>
                  <a:pt x="1010202" y="22901"/>
                </a:lnTo>
                <a:lnTo>
                  <a:pt x="1017828" y="27990"/>
                </a:lnTo>
                <a:lnTo>
                  <a:pt x="1025454" y="33080"/>
                </a:lnTo>
                <a:lnTo>
                  <a:pt x="1032762" y="39123"/>
                </a:lnTo>
                <a:lnTo>
                  <a:pt x="1039753" y="44848"/>
                </a:lnTo>
                <a:lnTo>
                  <a:pt x="1047061" y="51210"/>
                </a:lnTo>
                <a:lnTo>
                  <a:pt x="1053734" y="57889"/>
                </a:lnTo>
                <a:lnTo>
                  <a:pt x="1060407" y="65523"/>
                </a:lnTo>
                <a:lnTo>
                  <a:pt x="1066127" y="72839"/>
                </a:lnTo>
                <a:lnTo>
                  <a:pt x="1072164" y="80791"/>
                </a:lnTo>
                <a:lnTo>
                  <a:pt x="1077884" y="89061"/>
                </a:lnTo>
                <a:lnTo>
                  <a:pt x="1082968" y="97331"/>
                </a:lnTo>
                <a:lnTo>
                  <a:pt x="1087734" y="106555"/>
                </a:lnTo>
                <a:lnTo>
                  <a:pt x="1092183" y="115779"/>
                </a:lnTo>
                <a:lnTo>
                  <a:pt x="1096313" y="125003"/>
                </a:lnTo>
                <a:lnTo>
                  <a:pt x="1100127" y="134546"/>
                </a:lnTo>
                <a:lnTo>
                  <a:pt x="1103304" y="145042"/>
                </a:lnTo>
                <a:lnTo>
                  <a:pt x="1106164" y="155220"/>
                </a:lnTo>
                <a:lnTo>
                  <a:pt x="1108706" y="166035"/>
                </a:lnTo>
                <a:lnTo>
                  <a:pt x="1110612" y="176849"/>
                </a:lnTo>
                <a:lnTo>
                  <a:pt x="1111566" y="187982"/>
                </a:lnTo>
                <a:lnTo>
                  <a:pt x="1112519" y="199433"/>
                </a:lnTo>
                <a:lnTo>
                  <a:pt x="1112837" y="210883"/>
                </a:lnTo>
                <a:lnTo>
                  <a:pt x="1112519" y="222970"/>
                </a:lnTo>
                <a:lnTo>
                  <a:pt x="1110930" y="247144"/>
                </a:lnTo>
                <a:lnTo>
                  <a:pt x="1109024" y="271636"/>
                </a:lnTo>
                <a:lnTo>
                  <a:pt x="1106164" y="296764"/>
                </a:lnTo>
                <a:lnTo>
                  <a:pt x="1104575" y="308851"/>
                </a:lnTo>
                <a:lnTo>
                  <a:pt x="1102351" y="321574"/>
                </a:lnTo>
                <a:lnTo>
                  <a:pt x="1100444" y="333978"/>
                </a:lnTo>
                <a:lnTo>
                  <a:pt x="1097902" y="345747"/>
                </a:lnTo>
                <a:lnTo>
                  <a:pt x="1095360" y="358152"/>
                </a:lnTo>
                <a:lnTo>
                  <a:pt x="1092183" y="369921"/>
                </a:lnTo>
                <a:lnTo>
                  <a:pt x="1089323" y="381372"/>
                </a:lnTo>
                <a:lnTo>
                  <a:pt x="1085510" y="393140"/>
                </a:lnTo>
                <a:lnTo>
                  <a:pt x="1082014" y="404273"/>
                </a:lnTo>
                <a:lnTo>
                  <a:pt x="1077884" y="415406"/>
                </a:lnTo>
                <a:lnTo>
                  <a:pt x="1073753" y="425902"/>
                </a:lnTo>
                <a:lnTo>
                  <a:pt x="1068986" y="436080"/>
                </a:lnTo>
                <a:lnTo>
                  <a:pt x="1063585" y="445941"/>
                </a:lnTo>
                <a:lnTo>
                  <a:pt x="1058501" y="455483"/>
                </a:lnTo>
                <a:lnTo>
                  <a:pt x="1052463" y="464389"/>
                </a:lnTo>
                <a:lnTo>
                  <a:pt x="1046108" y="472977"/>
                </a:lnTo>
                <a:lnTo>
                  <a:pt x="1039753" y="481247"/>
                </a:lnTo>
                <a:lnTo>
                  <a:pt x="1032762" y="488563"/>
                </a:lnTo>
                <a:lnTo>
                  <a:pt x="1025454" y="495242"/>
                </a:lnTo>
                <a:lnTo>
                  <a:pt x="1017510" y="501922"/>
                </a:lnTo>
                <a:lnTo>
                  <a:pt x="1009248" y="507647"/>
                </a:lnTo>
                <a:lnTo>
                  <a:pt x="1000351" y="512736"/>
                </a:lnTo>
                <a:lnTo>
                  <a:pt x="991454" y="516871"/>
                </a:lnTo>
                <a:lnTo>
                  <a:pt x="981921" y="520688"/>
                </a:lnTo>
                <a:lnTo>
                  <a:pt x="971435" y="523551"/>
                </a:lnTo>
                <a:lnTo>
                  <a:pt x="960949" y="525778"/>
                </a:lnTo>
                <a:lnTo>
                  <a:pt x="953005" y="526732"/>
                </a:lnTo>
                <a:lnTo>
                  <a:pt x="944426" y="527050"/>
                </a:lnTo>
                <a:lnTo>
                  <a:pt x="935847" y="526414"/>
                </a:lnTo>
                <a:lnTo>
                  <a:pt x="926314" y="525141"/>
                </a:lnTo>
                <a:lnTo>
                  <a:pt x="917099" y="523233"/>
                </a:lnTo>
                <a:lnTo>
                  <a:pt x="907884" y="520688"/>
                </a:lnTo>
                <a:lnTo>
                  <a:pt x="898669" y="517190"/>
                </a:lnTo>
                <a:lnTo>
                  <a:pt x="888819" y="513373"/>
                </a:lnTo>
                <a:lnTo>
                  <a:pt x="879286" y="508283"/>
                </a:lnTo>
                <a:lnTo>
                  <a:pt x="869118" y="503194"/>
                </a:lnTo>
                <a:lnTo>
                  <a:pt x="859585" y="496833"/>
                </a:lnTo>
                <a:lnTo>
                  <a:pt x="849735" y="490153"/>
                </a:lnTo>
                <a:lnTo>
                  <a:pt x="840202" y="482837"/>
                </a:lnTo>
                <a:lnTo>
                  <a:pt x="830987" y="474886"/>
                </a:lnTo>
                <a:lnTo>
                  <a:pt x="821454" y="465979"/>
                </a:lnTo>
                <a:lnTo>
                  <a:pt x="812239" y="456755"/>
                </a:lnTo>
                <a:lnTo>
                  <a:pt x="803342" y="446577"/>
                </a:lnTo>
                <a:lnTo>
                  <a:pt x="794445" y="435762"/>
                </a:lnTo>
                <a:lnTo>
                  <a:pt x="786183" y="424630"/>
                </a:lnTo>
                <a:lnTo>
                  <a:pt x="778240" y="412225"/>
                </a:lnTo>
                <a:lnTo>
                  <a:pt x="770296" y="400138"/>
                </a:lnTo>
                <a:lnTo>
                  <a:pt x="762987" y="386779"/>
                </a:lnTo>
                <a:lnTo>
                  <a:pt x="756314" y="372784"/>
                </a:lnTo>
                <a:lnTo>
                  <a:pt x="749324" y="358470"/>
                </a:lnTo>
                <a:lnTo>
                  <a:pt x="743604" y="343203"/>
                </a:lnTo>
                <a:lnTo>
                  <a:pt x="738202" y="327617"/>
                </a:lnTo>
                <a:lnTo>
                  <a:pt x="733436" y="311077"/>
                </a:lnTo>
                <a:lnTo>
                  <a:pt x="728987" y="294219"/>
                </a:lnTo>
                <a:lnTo>
                  <a:pt x="725810" y="276725"/>
                </a:lnTo>
                <a:lnTo>
                  <a:pt x="722632" y="258595"/>
                </a:lnTo>
                <a:lnTo>
                  <a:pt x="720408" y="240146"/>
                </a:lnTo>
                <a:lnTo>
                  <a:pt x="719137" y="221062"/>
                </a:lnTo>
                <a:lnTo>
                  <a:pt x="719772" y="209293"/>
                </a:lnTo>
                <a:lnTo>
                  <a:pt x="721361" y="197206"/>
                </a:lnTo>
                <a:lnTo>
                  <a:pt x="722632" y="185756"/>
                </a:lnTo>
                <a:lnTo>
                  <a:pt x="724856" y="174623"/>
                </a:lnTo>
                <a:lnTo>
                  <a:pt x="727399" y="163490"/>
                </a:lnTo>
                <a:lnTo>
                  <a:pt x="730576" y="152676"/>
                </a:lnTo>
                <a:lnTo>
                  <a:pt x="734389" y="142179"/>
                </a:lnTo>
                <a:lnTo>
                  <a:pt x="737884" y="131683"/>
                </a:lnTo>
                <a:lnTo>
                  <a:pt x="742333" y="121823"/>
                </a:lnTo>
                <a:lnTo>
                  <a:pt x="746782" y="111962"/>
                </a:lnTo>
                <a:lnTo>
                  <a:pt x="752184" y="102420"/>
                </a:lnTo>
                <a:lnTo>
                  <a:pt x="757268" y="93514"/>
                </a:lnTo>
                <a:lnTo>
                  <a:pt x="763305" y="84290"/>
                </a:lnTo>
                <a:lnTo>
                  <a:pt x="769660" y="76338"/>
                </a:lnTo>
                <a:lnTo>
                  <a:pt x="776015" y="68068"/>
                </a:lnTo>
                <a:lnTo>
                  <a:pt x="783006" y="60116"/>
                </a:lnTo>
                <a:lnTo>
                  <a:pt x="790314" y="53118"/>
                </a:lnTo>
                <a:lnTo>
                  <a:pt x="797940" y="46121"/>
                </a:lnTo>
                <a:lnTo>
                  <a:pt x="805567" y="39759"/>
                </a:lnTo>
                <a:lnTo>
                  <a:pt x="813828" y="33398"/>
                </a:lnTo>
                <a:lnTo>
                  <a:pt x="822725" y="27990"/>
                </a:lnTo>
                <a:lnTo>
                  <a:pt x="831305" y="22901"/>
                </a:lnTo>
                <a:lnTo>
                  <a:pt x="840520" y="18130"/>
                </a:lnTo>
                <a:lnTo>
                  <a:pt x="849735" y="13995"/>
                </a:lnTo>
                <a:lnTo>
                  <a:pt x="859903" y="10496"/>
                </a:lnTo>
                <a:lnTo>
                  <a:pt x="870071" y="7316"/>
                </a:lnTo>
                <a:lnTo>
                  <a:pt x="879922" y="4771"/>
                </a:lnTo>
                <a:lnTo>
                  <a:pt x="890725" y="2544"/>
                </a:lnTo>
                <a:lnTo>
                  <a:pt x="901529" y="954"/>
                </a:lnTo>
                <a:lnTo>
                  <a:pt x="912333" y="0"/>
                </a:lnTo>
                <a:close/>
              </a:path>
            </a:pathLst>
          </a:cu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339576"/>
      </p:ext>
    </p:extLst>
  </p:cSld>
  <p:clrMapOvr>
    <a:masterClrMapping/>
  </p:clrMapOvr>
  <p:transition spd="slow" advClick="0" advTm="300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5753741" y="3188490"/>
            <a:ext cx="64087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 dirty="0"/>
              <a:t>把一个普通 </a:t>
            </a:r>
            <a:r>
              <a:rPr lang="en-US" altLang="zh-CN" sz="1400" dirty="0"/>
              <a:t>JavaScript </a:t>
            </a:r>
            <a:r>
              <a:rPr lang="zh-CN" altLang="en-US" sz="1400" dirty="0"/>
              <a:t>对象传给 </a:t>
            </a:r>
            <a:r>
              <a:rPr lang="en-US" altLang="zh-CN" sz="1400" dirty="0" err="1"/>
              <a:t>Vue</a:t>
            </a:r>
            <a:r>
              <a:rPr lang="en-US" altLang="zh-CN" sz="1400" dirty="0"/>
              <a:t> </a:t>
            </a:r>
            <a:r>
              <a:rPr lang="zh-CN" altLang="en-US" sz="1400" dirty="0"/>
              <a:t>实例</a:t>
            </a:r>
            <a:r>
              <a:rPr lang="zh-CN" altLang="en-US" sz="1400" dirty="0" smtClean="0"/>
              <a:t>的</a:t>
            </a:r>
            <a:r>
              <a:rPr lang="en-US" altLang="zh-CN" sz="1400" dirty="0" smtClean="0"/>
              <a:t>data</a:t>
            </a:r>
            <a:r>
              <a:rPr lang="zh-CN" altLang="en-US" sz="1400" dirty="0"/>
              <a:t>选项，</a:t>
            </a:r>
            <a:r>
              <a:rPr lang="en-US" altLang="zh-CN" sz="1400" dirty="0" err="1"/>
              <a:t>Vue</a:t>
            </a:r>
            <a:r>
              <a:rPr lang="en-US" altLang="zh-CN" sz="1400" dirty="0"/>
              <a:t> </a:t>
            </a:r>
            <a:r>
              <a:rPr lang="zh-CN" altLang="en-US" sz="1400" dirty="0"/>
              <a:t>将遍历此对象所有的属性，并使用 </a:t>
            </a:r>
            <a:r>
              <a:rPr lang="en-US" altLang="zh-CN" sz="1400" b="1" dirty="0" err="1">
                <a:hlinkClick r:id="rId2"/>
              </a:rPr>
              <a:t>Object.defineProperty</a:t>
            </a:r>
            <a:r>
              <a:rPr lang="en-US" altLang="zh-CN" sz="1400" dirty="0"/>
              <a:t> </a:t>
            </a:r>
            <a:r>
              <a:rPr lang="zh-CN" altLang="en-US" sz="1400" dirty="0"/>
              <a:t>把这些属性全部转为 </a:t>
            </a:r>
            <a:r>
              <a:rPr lang="en-US" altLang="zh-CN" sz="1400" dirty="0"/>
              <a:t>getter/setter</a:t>
            </a:r>
            <a:r>
              <a:rPr lang="zh-CN" altLang="en-US" sz="1400" dirty="0"/>
              <a:t>。</a:t>
            </a:r>
            <a:endParaRPr lang="zh-CN" altLang="en-US" sz="1400" dirty="0">
              <a:solidFill>
                <a:srgbClr val="1B222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930283" y="260649"/>
            <a:ext cx="27494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4000" dirty="0" smtClean="0">
                <a:solidFill>
                  <a:srgbClr val="1B2229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响应式原理</a:t>
            </a:r>
            <a:endParaRPr lang="en-US" altLang="zh-CN" sz="4000" dirty="0">
              <a:solidFill>
                <a:srgbClr val="1B2229"/>
              </a:solidFill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4" name="直接连接符 13"/>
          <p:cNvCxnSpPr>
            <a:cxnSpLocks/>
          </p:cNvCxnSpPr>
          <p:nvPr/>
        </p:nvCxnSpPr>
        <p:spPr>
          <a:xfrm flipH="1">
            <a:off x="2118227" y="1268760"/>
            <a:ext cx="11867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783288" y="4414401"/>
            <a:ext cx="64087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 dirty="0"/>
              <a:t>用户看不到 </a:t>
            </a:r>
            <a:r>
              <a:rPr lang="en-US" altLang="zh-CN" sz="1400" dirty="0"/>
              <a:t>getter/setter</a:t>
            </a:r>
            <a:r>
              <a:rPr lang="zh-CN" altLang="en-US" sz="1400" dirty="0"/>
              <a:t>，但是在内部它们让 </a:t>
            </a:r>
            <a:r>
              <a:rPr lang="en-US" altLang="zh-CN" sz="1400" dirty="0" err="1"/>
              <a:t>Vue</a:t>
            </a:r>
            <a:r>
              <a:rPr lang="en-US" altLang="zh-CN" sz="1400" dirty="0"/>
              <a:t> </a:t>
            </a:r>
            <a:r>
              <a:rPr lang="zh-CN" altLang="en-US" sz="1400" dirty="0"/>
              <a:t>追踪依赖，在属性被访问和修改时通知变化。</a:t>
            </a:r>
            <a:endParaRPr lang="zh-CN" altLang="en-US" sz="1400" dirty="0">
              <a:solidFill>
                <a:srgbClr val="1B222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25932" y="1777913"/>
            <a:ext cx="81623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/>
              <a:t>Vue</a:t>
            </a:r>
            <a:r>
              <a:rPr lang="en-US" altLang="zh-CN" sz="2000" dirty="0"/>
              <a:t> </a:t>
            </a:r>
            <a:r>
              <a:rPr lang="zh-CN" altLang="en-US" sz="2000" dirty="0"/>
              <a:t>最显著的特性之一便是不太引人注意的响应式系统</a:t>
            </a:r>
            <a:r>
              <a:rPr lang="en-US" altLang="zh-CN" sz="2000" dirty="0"/>
              <a:t>(reactivity system</a:t>
            </a:r>
            <a:r>
              <a:rPr lang="en-US" altLang="zh-CN" sz="2000" dirty="0" smtClean="0"/>
              <a:t>)</a:t>
            </a:r>
          </a:p>
          <a:p>
            <a:r>
              <a:rPr lang="zh-CN" altLang="en-US" sz="2000" dirty="0"/>
              <a:t>我们将开始深入挖掘 </a:t>
            </a:r>
            <a:r>
              <a:rPr lang="en-US" altLang="zh-CN" sz="2000" dirty="0" err="1"/>
              <a:t>Vue</a:t>
            </a:r>
            <a:r>
              <a:rPr lang="en-US" altLang="zh-CN" sz="2000" dirty="0"/>
              <a:t> </a:t>
            </a:r>
            <a:r>
              <a:rPr lang="zh-CN" altLang="en-US" sz="2000" dirty="0"/>
              <a:t>响应式系统的底层细节</a:t>
            </a:r>
            <a:endParaRPr lang="zh-CN" altLang="en-US" sz="2000" dirty="0">
              <a:solidFill>
                <a:srgbClr val="1B222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760" y="3711710"/>
            <a:ext cx="8888158" cy="555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2213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4660248" y="2420888"/>
            <a:ext cx="31486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1B2229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 content</a:t>
            </a:r>
            <a:endParaRPr lang="zh-CN" altLang="en-US" sz="3200" dirty="0">
              <a:solidFill>
                <a:srgbClr val="1B2229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137416" y="5261138"/>
            <a:ext cx="10823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Title 01 </a:t>
            </a:r>
            <a:endParaRPr lang="zh-CN" altLang="en-US" sz="2000" dirty="0"/>
          </a:p>
        </p:txBody>
      </p:sp>
      <p:sp>
        <p:nvSpPr>
          <p:cNvPr id="20" name="矩形 19"/>
          <p:cNvSpPr/>
          <p:nvPr/>
        </p:nvSpPr>
        <p:spPr>
          <a:xfrm>
            <a:off x="5554826" y="5261138"/>
            <a:ext cx="10823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Title 02 </a:t>
            </a:r>
            <a:endParaRPr lang="zh-CN" altLang="en-US" sz="2000" dirty="0"/>
          </a:p>
        </p:txBody>
      </p:sp>
      <p:sp>
        <p:nvSpPr>
          <p:cNvPr id="21" name="矩形 20"/>
          <p:cNvSpPr/>
          <p:nvPr/>
        </p:nvSpPr>
        <p:spPr>
          <a:xfrm>
            <a:off x="9120336" y="5261138"/>
            <a:ext cx="10823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Title 03 </a:t>
            </a:r>
            <a:endParaRPr lang="zh-CN" altLang="en-US" sz="2000" dirty="0"/>
          </a:p>
        </p:txBody>
      </p:sp>
      <p:grpSp>
        <p:nvGrpSpPr>
          <p:cNvPr id="36" name="组合 35"/>
          <p:cNvGrpSpPr/>
          <p:nvPr/>
        </p:nvGrpSpPr>
        <p:grpSpPr>
          <a:xfrm>
            <a:off x="5656602" y="4238325"/>
            <a:ext cx="878797" cy="878797"/>
            <a:chOff x="5407877" y="4049684"/>
            <a:chExt cx="878797" cy="878797"/>
          </a:xfrm>
        </p:grpSpPr>
        <p:sp>
          <p:nvSpPr>
            <p:cNvPr id="23" name="椭圆 22"/>
            <p:cNvSpPr/>
            <p:nvPr/>
          </p:nvSpPr>
          <p:spPr>
            <a:xfrm>
              <a:off x="5407877" y="4049684"/>
              <a:ext cx="878797" cy="87879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9699" y="4131506"/>
              <a:ext cx="715152" cy="715152"/>
            </a:xfrm>
            <a:prstGeom prst="rect">
              <a:avLst/>
            </a:prstGeom>
          </p:spPr>
        </p:pic>
      </p:grpSp>
      <p:grpSp>
        <p:nvGrpSpPr>
          <p:cNvPr id="37" name="组合 36"/>
          <p:cNvGrpSpPr/>
          <p:nvPr/>
        </p:nvGrpSpPr>
        <p:grpSpPr>
          <a:xfrm>
            <a:off x="9192344" y="4238325"/>
            <a:ext cx="878797" cy="878797"/>
            <a:chOff x="7900046" y="3967861"/>
            <a:chExt cx="878797" cy="878797"/>
          </a:xfrm>
        </p:grpSpPr>
        <p:sp>
          <p:nvSpPr>
            <p:cNvPr id="34" name="椭圆 33"/>
            <p:cNvSpPr/>
            <p:nvPr/>
          </p:nvSpPr>
          <p:spPr>
            <a:xfrm>
              <a:off x="7900046" y="3967861"/>
              <a:ext cx="878797" cy="87879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1241" y="4039056"/>
              <a:ext cx="736406" cy="736406"/>
            </a:xfrm>
            <a:prstGeom prst="rect">
              <a:avLst/>
            </a:prstGeom>
          </p:spPr>
        </p:pic>
      </p:grpSp>
      <p:grpSp>
        <p:nvGrpSpPr>
          <p:cNvPr id="38" name="组合 37"/>
          <p:cNvGrpSpPr/>
          <p:nvPr/>
        </p:nvGrpSpPr>
        <p:grpSpPr>
          <a:xfrm>
            <a:off x="2207568" y="4238325"/>
            <a:ext cx="878797" cy="878797"/>
            <a:chOff x="3082450" y="3933868"/>
            <a:chExt cx="878797" cy="878797"/>
          </a:xfrm>
        </p:grpSpPr>
        <p:sp>
          <p:nvSpPr>
            <p:cNvPr id="35" name="椭圆 34"/>
            <p:cNvSpPr/>
            <p:nvPr/>
          </p:nvSpPr>
          <p:spPr>
            <a:xfrm>
              <a:off x="3082450" y="3933868"/>
              <a:ext cx="878797" cy="87879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1526" y="4082944"/>
              <a:ext cx="580645" cy="580645"/>
            </a:xfrm>
            <a:prstGeom prst="rect">
              <a:avLst/>
            </a:prstGeom>
          </p:spPr>
        </p:pic>
      </p:grpSp>
      <p:sp>
        <p:nvSpPr>
          <p:cNvPr id="8" name="矩形 7"/>
          <p:cNvSpPr/>
          <p:nvPr/>
        </p:nvSpPr>
        <p:spPr>
          <a:xfrm>
            <a:off x="685731" y="1000671"/>
            <a:ext cx="10882877" cy="2219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67410" y="1147002"/>
            <a:ext cx="1028524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受现代 </a:t>
            </a:r>
            <a:r>
              <a:rPr lang="en-US" altLang="zh-CN" sz="2000" dirty="0"/>
              <a:t>JavaScript </a:t>
            </a:r>
            <a:r>
              <a:rPr lang="zh-CN" altLang="en-US" sz="2000" dirty="0"/>
              <a:t>的</a:t>
            </a:r>
            <a:r>
              <a:rPr lang="zh-CN" altLang="en-US" sz="2000" dirty="0" smtClean="0"/>
              <a:t>限制，</a:t>
            </a:r>
            <a:r>
              <a:rPr lang="en-US" altLang="zh-CN" sz="2000" dirty="0" err="1"/>
              <a:t>Vue</a:t>
            </a:r>
            <a:r>
              <a:rPr lang="en-US" altLang="zh-CN" sz="2000" dirty="0"/>
              <a:t> </a:t>
            </a:r>
            <a:r>
              <a:rPr lang="zh-CN" altLang="en-US" sz="2000" b="1" dirty="0"/>
              <a:t>不能检测到对象属性的添加或删除</a:t>
            </a:r>
            <a:r>
              <a:rPr lang="zh-CN" altLang="en-US" sz="2000" dirty="0"/>
              <a:t>。由于 </a:t>
            </a:r>
            <a:r>
              <a:rPr lang="en-US" altLang="zh-CN" sz="2000" dirty="0" err="1"/>
              <a:t>Vue</a:t>
            </a:r>
            <a:r>
              <a:rPr lang="en-US" altLang="zh-CN" sz="2000" dirty="0"/>
              <a:t> </a:t>
            </a:r>
            <a:r>
              <a:rPr lang="zh-CN" altLang="en-US" sz="2000" dirty="0"/>
              <a:t>会在初始化实例时对属性</a:t>
            </a:r>
            <a:r>
              <a:rPr lang="zh-CN" altLang="en-US" sz="2000" dirty="0" smtClean="0"/>
              <a:t>执行，</a:t>
            </a:r>
            <a:r>
              <a:rPr lang="en-US" altLang="zh-CN" sz="2000" dirty="0" smtClean="0"/>
              <a:t>getter/setter</a:t>
            </a:r>
            <a:r>
              <a:rPr lang="zh-CN" altLang="en-US" sz="2000" dirty="0"/>
              <a:t>转化过程，所以属性必须在 </a:t>
            </a:r>
            <a:r>
              <a:rPr lang="en-US" altLang="zh-CN" sz="2000" dirty="0" smtClean="0"/>
              <a:t>data</a:t>
            </a:r>
            <a:r>
              <a:rPr lang="zh-CN" altLang="en-US" sz="2000" dirty="0"/>
              <a:t>对象上存在才能让 </a:t>
            </a:r>
            <a:r>
              <a:rPr lang="en-US" altLang="zh-CN" sz="2000" dirty="0" err="1"/>
              <a:t>Vue</a:t>
            </a:r>
            <a:r>
              <a:rPr lang="en-US" altLang="zh-CN" sz="2000" dirty="0"/>
              <a:t> </a:t>
            </a:r>
            <a:r>
              <a:rPr lang="zh-CN" altLang="en-US" sz="2000" dirty="0"/>
              <a:t>转换它，这样才能让它是响应的。例如：</a:t>
            </a:r>
            <a:endParaRPr lang="zh-CN" altLang="en-US" sz="2000" dirty="0">
              <a:solidFill>
                <a:srgbClr val="1B222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38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5" name="矩形 54"/>
          <p:cNvSpPr/>
          <p:nvPr/>
        </p:nvSpPr>
        <p:spPr>
          <a:xfrm>
            <a:off x="4521691" y="728693"/>
            <a:ext cx="21750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路由 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Route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20215" y="1379613"/>
            <a:ext cx="109470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路由用于设定访问路径，并将路径和组件映射起来。传统的页面应用，是用一些超链接来实现页面切换和跳转的。在</a:t>
            </a:r>
            <a:r>
              <a:rPr lang="en-US" altLang="zh-CN" sz="2000" dirty="0" err="1"/>
              <a:t>vue</a:t>
            </a:r>
            <a:r>
              <a:rPr lang="en-US" altLang="zh-CN" sz="2000" dirty="0"/>
              <a:t>-router</a:t>
            </a:r>
            <a:r>
              <a:rPr lang="zh-CN" altLang="en-US" sz="2000" dirty="0"/>
              <a:t>单页面应用中，则是路径之间的切换，也就是组件的切换。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97807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69" r="7325" b="23978"/>
          <a:stretch>
            <a:fillRect/>
          </a:stretch>
        </p:blipFill>
        <p:spPr>
          <a:xfrm>
            <a:off x="9347228" y="858972"/>
            <a:ext cx="2148439" cy="3779856"/>
          </a:xfrm>
          <a:custGeom>
            <a:avLst/>
            <a:gdLst>
              <a:gd name="connsiteX0" fmla="*/ 1812967 w 2148439"/>
              <a:gd name="connsiteY0" fmla="*/ 0 h 3779856"/>
              <a:gd name="connsiteX1" fmla="*/ 2021255 w 2148439"/>
              <a:gd name="connsiteY1" fmla="*/ 0 h 3779856"/>
              <a:gd name="connsiteX2" fmla="*/ 2060423 w 2148439"/>
              <a:gd name="connsiteY2" fmla="*/ 24962 h 3779856"/>
              <a:gd name="connsiteX3" fmla="*/ 2123544 w 2148439"/>
              <a:gd name="connsiteY3" fmla="*/ 311409 h 3779856"/>
              <a:gd name="connsiteX4" fmla="*/ 439372 w 2148439"/>
              <a:gd name="connsiteY4" fmla="*/ 3652197 h 3779856"/>
              <a:gd name="connsiteX5" fmla="*/ 127660 w 2148439"/>
              <a:gd name="connsiteY5" fmla="*/ 3754961 h 3779856"/>
              <a:gd name="connsiteX6" fmla="*/ 24896 w 2148439"/>
              <a:gd name="connsiteY6" fmla="*/ 3443249 h 3779856"/>
              <a:gd name="connsiteX7" fmla="*/ 1709068 w 2148439"/>
              <a:gd name="connsiteY7" fmla="*/ 102461 h 3779856"/>
              <a:gd name="connsiteX8" fmla="*/ 1802873 w 2148439"/>
              <a:gd name="connsiteY8" fmla="*/ 4435 h 3779856"/>
              <a:gd name="connsiteX9" fmla="*/ 1812967 w 2148439"/>
              <a:gd name="connsiteY9" fmla="*/ 0 h 3779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48439" h="3779856">
                <a:moveTo>
                  <a:pt x="1812967" y="0"/>
                </a:moveTo>
                <a:lnTo>
                  <a:pt x="2021255" y="0"/>
                </a:lnTo>
                <a:lnTo>
                  <a:pt x="2060423" y="24962"/>
                </a:lnTo>
                <a:cubicBezTo>
                  <a:pt x="2145117" y="91894"/>
                  <a:pt x="2174031" y="211262"/>
                  <a:pt x="2123544" y="311409"/>
                </a:cubicBezTo>
                <a:lnTo>
                  <a:pt x="439372" y="3652197"/>
                </a:lnTo>
                <a:cubicBezTo>
                  <a:pt x="381673" y="3766651"/>
                  <a:pt x="242115" y="3812661"/>
                  <a:pt x="127660" y="3754961"/>
                </a:cubicBezTo>
                <a:cubicBezTo>
                  <a:pt x="13205" y="3697262"/>
                  <a:pt x="-32804" y="3557704"/>
                  <a:pt x="24896" y="3443249"/>
                </a:cubicBezTo>
                <a:lnTo>
                  <a:pt x="1709068" y="102461"/>
                </a:lnTo>
                <a:cubicBezTo>
                  <a:pt x="1730705" y="59541"/>
                  <a:pt x="1763854" y="26246"/>
                  <a:pt x="1802873" y="4435"/>
                </a:cubicBezTo>
                <a:lnTo>
                  <a:pt x="1812967" y="0"/>
                </a:lnTo>
                <a:close/>
              </a:path>
            </a:pathLst>
          </a:cu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32" t="1193" r="32833" b="23978"/>
          <a:stretch>
            <a:fillRect/>
          </a:stretch>
        </p:blipFill>
        <p:spPr>
          <a:xfrm>
            <a:off x="7487444" y="918306"/>
            <a:ext cx="2105824" cy="3720524"/>
          </a:xfrm>
          <a:custGeom>
            <a:avLst/>
            <a:gdLst>
              <a:gd name="connsiteX0" fmla="*/ 1889289 w 2105824"/>
              <a:gd name="connsiteY0" fmla="*/ 515 h 3720524"/>
              <a:gd name="connsiteX1" fmla="*/ 1978166 w 2105824"/>
              <a:gd name="connsiteY1" fmla="*/ 24895 h 3720524"/>
              <a:gd name="connsiteX2" fmla="*/ 1978166 w 2105824"/>
              <a:gd name="connsiteY2" fmla="*/ 24896 h 3720524"/>
              <a:gd name="connsiteX3" fmla="*/ 2080930 w 2105824"/>
              <a:gd name="connsiteY3" fmla="*/ 336608 h 3720524"/>
              <a:gd name="connsiteX4" fmla="*/ 439371 w 2105824"/>
              <a:gd name="connsiteY4" fmla="*/ 3592865 h 3720524"/>
              <a:gd name="connsiteX5" fmla="*/ 127659 w 2105824"/>
              <a:gd name="connsiteY5" fmla="*/ 3695629 h 3720524"/>
              <a:gd name="connsiteX6" fmla="*/ 127660 w 2105824"/>
              <a:gd name="connsiteY6" fmla="*/ 3695630 h 3720524"/>
              <a:gd name="connsiteX7" fmla="*/ 24895 w 2105824"/>
              <a:gd name="connsiteY7" fmla="*/ 3383918 h 3720524"/>
              <a:gd name="connsiteX8" fmla="*/ 1666454 w 2105824"/>
              <a:gd name="connsiteY8" fmla="*/ 127659 h 3720524"/>
              <a:gd name="connsiteX9" fmla="*/ 1889289 w 2105824"/>
              <a:gd name="connsiteY9" fmla="*/ 515 h 3720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05824" h="3720524">
                <a:moveTo>
                  <a:pt x="1889289" y="515"/>
                </a:moveTo>
                <a:cubicBezTo>
                  <a:pt x="1919370" y="2527"/>
                  <a:pt x="1949552" y="10470"/>
                  <a:pt x="1978166" y="24895"/>
                </a:cubicBezTo>
                <a:lnTo>
                  <a:pt x="1978166" y="24896"/>
                </a:lnTo>
                <a:cubicBezTo>
                  <a:pt x="2092620" y="82595"/>
                  <a:pt x="2138629" y="222153"/>
                  <a:pt x="2080930" y="336608"/>
                </a:cubicBezTo>
                <a:lnTo>
                  <a:pt x="439371" y="3592865"/>
                </a:lnTo>
                <a:cubicBezTo>
                  <a:pt x="381672" y="3707320"/>
                  <a:pt x="242113" y="3753329"/>
                  <a:pt x="127659" y="3695629"/>
                </a:cubicBezTo>
                <a:lnTo>
                  <a:pt x="127660" y="3695630"/>
                </a:lnTo>
                <a:cubicBezTo>
                  <a:pt x="13205" y="3637931"/>
                  <a:pt x="-32804" y="3498372"/>
                  <a:pt x="24895" y="3383918"/>
                </a:cubicBezTo>
                <a:lnTo>
                  <a:pt x="1666454" y="127659"/>
                </a:lnTo>
                <a:cubicBezTo>
                  <a:pt x="1709728" y="41819"/>
                  <a:pt x="1799048" y="-5522"/>
                  <a:pt x="1889289" y="515"/>
                </a:cubicBezTo>
                <a:close/>
              </a:path>
            </a:pathLst>
          </a:cu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13" t="9416" r="18972" b="3318"/>
          <a:stretch>
            <a:fillRect/>
          </a:stretch>
        </p:blipFill>
        <p:spPr>
          <a:xfrm>
            <a:off x="8209443" y="1327147"/>
            <a:ext cx="2417574" cy="4338920"/>
          </a:xfrm>
          <a:custGeom>
            <a:avLst/>
            <a:gdLst>
              <a:gd name="connsiteX0" fmla="*/ 2201038 w 2417574"/>
              <a:gd name="connsiteY0" fmla="*/ 515 h 4338920"/>
              <a:gd name="connsiteX1" fmla="*/ 2289915 w 2417574"/>
              <a:gd name="connsiteY1" fmla="*/ 24895 h 4338920"/>
              <a:gd name="connsiteX2" fmla="*/ 2392679 w 2417574"/>
              <a:gd name="connsiteY2" fmla="*/ 336607 h 4338920"/>
              <a:gd name="connsiteX3" fmla="*/ 439372 w 2417574"/>
              <a:gd name="connsiteY3" fmla="*/ 4211261 h 4338920"/>
              <a:gd name="connsiteX4" fmla="*/ 127660 w 2417574"/>
              <a:gd name="connsiteY4" fmla="*/ 4314026 h 4338920"/>
              <a:gd name="connsiteX5" fmla="*/ 24896 w 2417574"/>
              <a:gd name="connsiteY5" fmla="*/ 4002313 h 4338920"/>
              <a:gd name="connsiteX6" fmla="*/ 1978203 w 2417574"/>
              <a:gd name="connsiteY6" fmla="*/ 127659 h 4338920"/>
              <a:gd name="connsiteX7" fmla="*/ 2201038 w 2417574"/>
              <a:gd name="connsiteY7" fmla="*/ 515 h 4338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7574" h="4338920">
                <a:moveTo>
                  <a:pt x="2201038" y="515"/>
                </a:moveTo>
                <a:cubicBezTo>
                  <a:pt x="2231119" y="2527"/>
                  <a:pt x="2261301" y="10470"/>
                  <a:pt x="2289915" y="24895"/>
                </a:cubicBezTo>
                <a:cubicBezTo>
                  <a:pt x="2404370" y="82594"/>
                  <a:pt x="2450379" y="222152"/>
                  <a:pt x="2392679" y="336607"/>
                </a:cubicBezTo>
                <a:lnTo>
                  <a:pt x="439372" y="4211261"/>
                </a:lnTo>
                <a:cubicBezTo>
                  <a:pt x="381673" y="4325716"/>
                  <a:pt x="242115" y="4371725"/>
                  <a:pt x="127660" y="4314026"/>
                </a:cubicBezTo>
                <a:cubicBezTo>
                  <a:pt x="13206" y="4256326"/>
                  <a:pt x="-32804" y="4116768"/>
                  <a:pt x="24896" y="4002313"/>
                </a:cubicBezTo>
                <a:lnTo>
                  <a:pt x="1978203" y="127659"/>
                </a:lnTo>
                <a:cubicBezTo>
                  <a:pt x="2021477" y="41819"/>
                  <a:pt x="2110797" y="-5522"/>
                  <a:pt x="2201038" y="515"/>
                </a:cubicBezTo>
                <a:close/>
              </a:path>
            </a:pathLst>
          </a:cu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2" t="9416" r="43908" b="1967"/>
          <a:stretch>
            <a:fillRect/>
          </a:stretch>
        </p:blipFill>
        <p:spPr>
          <a:xfrm>
            <a:off x="6315791" y="1327149"/>
            <a:ext cx="2451443" cy="4406107"/>
          </a:xfrm>
          <a:custGeom>
            <a:avLst/>
            <a:gdLst>
              <a:gd name="connsiteX0" fmla="*/ 2234908 w 2451443"/>
              <a:gd name="connsiteY0" fmla="*/ 515 h 4406107"/>
              <a:gd name="connsiteX1" fmla="*/ 2323785 w 2451443"/>
              <a:gd name="connsiteY1" fmla="*/ 24896 h 4406107"/>
              <a:gd name="connsiteX2" fmla="*/ 2426549 w 2451443"/>
              <a:gd name="connsiteY2" fmla="*/ 336608 h 4406107"/>
              <a:gd name="connsiteX3" fmla="*/ 439372 w 2451443"/>
              <a:gd name="connsiteY3" fmla="*/ 4278448 h 4406107"/>
              <a:gd name="connsiteX4" fmla="*/ 127660 w 2451443"/>
              <a:gd name="connsiteY4" fmla="*/ 4381213 h 4406107"/>
              <a:gd name="connsiteX5" fmla="*/ 24895 w 2451443"/>
              <a:gd name="connsiteY5" fmla="*/ 4069501 h 4406107"/>
              <a:gd name="connsiteX6" fmla="*/ 2012073 w 2451443"/>
              <a:gd name="connsiteY6" fmla="*/ 127660 h 4406107"/>
              <a:gd name="connsiteX7" fmla="*/ 2234908 w 2451443"/>
              <a:gd name="connsiteY7" fmla="*/ 515 h 4406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1443" h="4406107">
                <a:moveTo>
                  <a:pt x="2234908" y="515"/>
                </a:moveTo>
                <a:cubicBezTo>
                  <a:pt x="2264989" y="2528"/>
                  <a:pt x="2295171" y="10471"/>
                  <a:pt x="2323785" y="24896"/>
                </a:cubicBezTo>
                <a:cubicBezTo>
                  <a:pt x="2438239" y="82595"/>
                  <a:pt x="2484248" y="222153"/>
                  <a:pt x="2426549" y="336608"/>
                </a:cubicBezTo>
                <a:lnTo>
                  <a:pt x="439372" y="4278448"/>
                </a:lnTo>
                <a:cubicBezTo>
                  <a:pt x="381672" y="4392903"/>
                  <a:pt x="242114" y="4438912"/>
                  <a:pt x="127660" y="4381213"/>
                </a:cubicBezTo>
                <a:cubicBezTo>
                  <a:pt x="13205" y="4323513"/>
                  <a:pt x="-32804" y="4183955"/>
                  <a:pt x="24895" y="4069501"/>
                </a:cubicBezTo>
                <a:lnTo>
                  <a:pt x="2012073" y="127660"/>
                </a:lnTo>
                <a:cubicBezTo>
                  <a:pt x="2055347" y="41819"/>
                  <a:pt x="2144667" y="-5522"/>
                  <a:pt x="2234908" y="515"/>
                </a:cubicBezTo>
                <a:close/>
              </a:path>
            </a:pathLst>
          </a:cu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8" t="9416" r="52220" b="23978"/>
          <a:stretch>
            <a:fillRect/>
          </a:stretch>
        </p:blipFill>
        <p:spPr>
          <a:xfrm>
            <a:off x="6053331" y="1624257"/>
            <a:ext cx="1899718" cy="3311682"/>
          </a:xfrm>
          <a:custGeom>
            <a:avLst/>
            <a:gdLst>
              <a:gd name="connsiteX0" fmla="*/ 1683183 w 1899718"/>
              <a:gd name="connsiteY0" fmla="*/ 515 h 3311682"/>
              <a:gd name="connsiteX1" fmla="*/ 1772059 w 1899718"/>
              <a:gd name="connsiteY1" fmla="*/ 24895 h 3311682"/>
              <a:gd name="connsiteX2" fmla="*/ 1874824 w 1899718"/>
              <a:gd name="connsiteY2" fmla="*/ 336607 h 3311682"/>
              <a:gd name="connsiteX3" fmla="*/ 439372 w 1899718"/>
              <a:gd name="connsiteY3" fmla="*/ 3184023 h 3311682"/>
              <a:gd name="connsiteX4" fmla="*/ 127660 w 1899718"/>
              <a:gd name="connsiteY4" fmla="*/ 3286788 h 3311682"/>
              <a:gd name="connsiteX5" fmla="*/ 24896 w 1899718"/>
              <a:gd name="connsiteY5" fmla="*/ 2975075 h 3311682"/>
              <a:gd name="connsiteX6" fmla="*/ 1460347 w 1899718"/>
              <a:gd name="connsiteY6" fmla="*/ 127659 h 3311682"/>
              <a:gd name="connsiteX7" fmla="*/ 1683183 w 1899718"/>
              <a:gd name="connsiteY7" fmla="*/ 515 h 3311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99718" h="3311682">
                <a:moveTo>
                  <a:pt x="1683183" y="515"/>
                </a:moveTo>
                <a:cubicBezTo>
                  <a:pt x="1713263" y="2527"/>
                  <a:pt x="1743446" y="10470"/>
                  <a:pt x="1772059" y="24895"/>
                </a:cubicBezTo>
                <a:cubicBezTo>
                  <a:pt x="1886514" y="82594"/>
                  <a:pt x="1932523" y="222152"/>
                  <a:pt x="1874824" y="336607"/>
                </a:cubicBezTo>
                <a:lnTo>
                  <a:pt x="439372" y="3184023"/>
                </a:lnTo>
                <a:cubicBezTo>
                  <a:pt x="381673" y="3298478"/>
                  <a:pt x="242115" y="3344487"/>
                  <a:pt x="127660" y="3286788"/>
                </a:cubicBezTo>
                <a:cubicBezTo>
                  <a:pt x="13205" y="3229088"/>
                  <a:pt x="-32804" y="3089530"/>
                  <a:pt x="24896" y="2975075"/>
                </a:cubicBezTo>
                <a:lnTo>
                  <a:pt x="1460347" y="127659"/>
                </a:lnTo>
                <a:cubicBezTo>
                  <a:pt x="1503622" y="41819"/>
                  <a:pt x="1592942" y="-5522"/>
                  <a:pt x="1683183" y="515"/>
                </a:cubicBezTo>
                <a:close/>
              </a:path>
            </a:pathLst>
          </a:cu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44" t="14663" r="29047" b="23978"/>
          <a:stretch>
            <a:fillRect/>
          </a:stretch>
        </p:blipFill>
        <p:spPr>
          <a:xfrm>
            <a:off x="8107372" y="1588026"/>
            <a:ext cx="1768202" cy="3050804"/>
          </a:xfrm>
          <a:custGeom>
            <a:avLst/>
            <a:gdLst>
              <a:gd name="connsiteX0" fmla="*/ 1551667 w 1768202"/>
              <a:gd name="connsiteY0" fmla="*/ 515 h 3050804"/>
              <a:gd name="connsiteX1" fmla="*/ 1640544 w 1768202"/>
              <a:gd name="connsiteY1" fmla="*/ 24895 h 3050804"/>
              <a:gd name="connsiteX2" fmla="*/ 1743308 w 1768202"/>
              <a:gd name="connsiteY2" fmla="*/ 336607 h 3050804"/>
              <a:gd name="connsiteX3" fmla="*/ 439372 w 1768202"/>
              <a:gd name="connsiteY3" fmla="*/ 2923145 h 3050804"/>
              <a:gd name="connsiteX4" fmla="*/ 127660 w 1768202"/>
              <a:gd name="connsiteY4" fmla="*/ 3025909 h 3050804"/>
              <a:gd name="connsiteX5" fmla="*/ 24895 w 1768202"/>
              <a:gd name="connsiteY5" fmla="*/ 2714197 h 3050804"/>
              <a:gd name="connsiteX6" fmla="*/ 1328831 w 1768202"/>
              <a:gd name="connsiteY6" fmla="*/ 127660 h 3050804"/>
              <a:gd name="connsiteX7" fmla="*/ 1551667 w 1768202"/>
              <a:gd name="connsiteY7" fmla="*/ 515 h 3050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8202" h="3050804">
                <a:moveTo>
                  <a:pt x="1551667" y="515"/>
                </a:moveTo>
                <a:cubicBezTo>
                  <a:pt x="1581748" y="2527"/>
                  <a:pt x="1611930" y="10470"/>
                  <a:pt x="1640544" y="24895"/>
                </a:cubicBezTo>
                <a:cubicBezTo>
                  <a:pt x="1754998" y="82594"/>
                  <a:pt x="1801007" y="222153"/>
                  <a:pt x="1743308" y="336607"/>
                </a:cubicBezTo>
                <a:lnTo>
                  <a:pt x="439372" y="2923145"/>
                </a:lnTo>
                <a:cubicBezTo>
                  <a:pt x="381672" y="3037599"/>
                  <a:pt x="242114" y="3083609"/>
                  <a:pt x="127660" y="3025909"/>
                </a:cubicBezTo>
                <a:cubicBezTo>
                  <a:pt x="13205" y="2968210"/>
                  <a:pt x="-32804" y="2828652"/>
                  <a:pt x="24895" y="2714197"/>
                </a:cubicBezTo>
                <a:lnTo>
                  <a:pt x="1328831" y="127660"/>
                </a:lnTo>
                <a:cubicBezTo>
                  <a:pt x="1372106" y="41819"/>
                  <a:pt x="1461426" y="-5522"/>
                  <a:pt x="1551667" y="515"/>
                </a:cubicBezTo>
                <a:close/>
              </a:path>
            </a:pathLst>
          </a:cu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77" t="-507" r="9030" b="100000"/>
          <a:stretch>
            <a:fillRect/>
          </a:stretch>
        </p:blipFill>
        <p:spPr>
          <a:xfrm>
            <a:off x="11160194" y="833775"/>
            <a:ext cx="208288" cy="25197"/>
          </a:xfrm>
          <a:custGeom>
            <a:avLst/>
            <a:gdLst>
              <a:gd name="connsiteX0" fmla="*/ 118936 w 208288"/>
              <a:gd name="connsiteY0" fmla="*/ 514 h 25197"/>
              <a:gd name="connsiteX1" fmla="*/ 207813 w 208288"/>
              <a:gd name="connsiteY1" fmla="*/ 24894 h 25197"/>
              <a:gd name="connsiteX2" fmla="*/ 208288 w 208288"/>
              <a:gd name="connsiteY2" fmla="*/ 25197 h 25197"/>
              <a:gd name="connsiteX3" fmla="*/ 0 w 208288"/>
              <a:gd name="connsiteY3" fmla="*/ 25197 h 25197"/>
              <a:gd name="connsiteX4" fmla="*/ 30674 w 208288"/>
              <a:gd name="connsiteY4" fmla="*/ 11719 h 25197"/>
              <a:gd name="connsiteX5" fmla="*/ 118936 w 208288"/>
              <a:gd name="connsiteY5" fmla="*/ 514 h 25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8" h="25197">
                <a:moveTo>
                  <a:pt x="118936" y="514"/>
                </a:moveTo>
                <a:cubicBezTo>
                  <a:pt x="149017" y="2526"/>
                  <a:pt x="179199" y="10469"/>
                  <a:pt x="207813" y="24894"/>
                </a:cubicBezTo>
                <a:lnTo>
                  <a:pt x="208288" y="25197"/>
                </a:lnTo>
                <a:lnTo>
                  <a:pt x="0" y="25197"/>
                </a:lnTo>
                <a:lnTo>
                  <a:pt x="30674" y="11719"/>
                </a:lnTo>
                <a:cubicBezTo>
                  <a:pt x="58878" y="2420"/>
                  <a:pt x="88856" y="-1498"/>
                  <a:pt x="118936" y="514"/>
                </a:cubicBezTo>
                <a:close/>
              </a:path>
            </a:pathLst>
          </a:custGeom>
        </p:spPr>
      </p:pic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989940" y="2527111"/>
            <a:ext cx="486567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/>
              <a:t>Vuex</a:t>
            </a:r>
            <a:r>
              <a:rPr lang="en-US" altLang="zh-CN" sz="2000" dirty="0"/>
              <a:t> </a:t>
            </a:r>
            <a:r>
              <a:rPr lang="zh-CN" altLang="en-US" sz="2000" dirty="0"/>
              <a:t>是一个专为 </a:t>
            </a:r>
            <a:r>
              <a:rPr lang="en-US" altLang="zh-CN" sz="2000" dirty="0"/>
              <a:t>Vue.js </a:t>
            </a:r>
            <a:r>
              <a:rPr lang="zh-CN" altLang="en-US" sz="2000" dirty="0"/>
              <a:t>应用程序开发的状态管理</a:t>
            </a:r>
            <a:r>
              <a:rPr lang="zh-CN" altLang="en-US" sz="2000" dirty="0" smtClean="0"/>
              <a:t>模式</a:t>
            </a:r>
            <a:endParaRPr lang="en-US" altLang="zh-CN" sz="2000" dirty="0" smtClean="0"/>
          </a:p>
          <a:p>
            <a:r>
              <a:rPr lang="zh-CN" altLang="en-US" sz="2000" dirty="0"/>
              <a:t>它采用集中式存储管理应用的所有组件的状态，并以相应的规则保证状态以一种可预测的方式发生变化。</a:t>
            </a:r>
            <a:endParaRPr lang="en-US" altLang="zh-CN" sz="2000" dirty="0" smtClean="0"/>
          </a:p>
          <a:p>
            <a:pPr algn="ctr"/>
            <a:endParaRPr lang="en-US" altLang="zh-CN" sz="2000" dirty="0">
              <a:solidFill>
                <a:srgbClr val="36333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304319" y="1470578"/>
            <a:ext cx="2664295" cy="720079"/>
            <a:chOff x="1953718" y="3356991"/>
            <a:chExt cx="2664295" cy="461665"/>
          </a:xfrm>
        </p:grpSpPr>
        <p:sp>
          <p:nvSpPr>
            <p:cNvPr id="32" name="矩形: 圆角 31"/>
            <p:cNvSpPr/>
            <p:nvPr/>
          </p:nvSpPr>
          <p:spPr>
            <a:xfrm>
              <a:off x="1953718" y="3356992"/>
              <a:ext cx="2664295" cy="367847"/>
            </a:xfrm>
            <a:prstGeom prst="roundRect">
              <a:avLst>
                <a:gd name="adj" fmla="val 50000"/>
              </a:avLst>
            </a:prstGeom>
            <a:solidFill>
              <a:srgbClr val="1B22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2156983" y="3356991"/>
              <a:ext cx="21312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Vuex</a:t>
              </a: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状态管理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251367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" t="316" r="43689" b="29522"/>
          <a:stretch>
            <a:fillRect/>
          </a:stretch>
        </p:blipFill>
        <p:spPr>
          <a:xfrm>
            <a:off x="798263" y="1183978"/>
            <a:ext cx="3929586" cy="3469157"/>
          </a:xfrm>
          <a:custGeom>
            <a:avLst/>
            <a:gdLst>
              <a:gd name="connsiteX0" fmla="*/ 0 w 3929586"/>
              <a:gd name="connsiteY0" fmla="*/ 0 h 3469157"/>
              <a:gd name="connsiteX1" fmla="*/ 3929586 w 3929586"/>
              <a:gd name="connsiteY1" fmla="*/ 0 h 3469157"/>
              <a:gd name="connsiteX2" fmla="*/ 3929586 w 3929586"/>
              <a:gd name="connsiteY2" fmla="*/ 3469157 h 3469157"/>
              <a:gd name="connsiteX3" fmla="*/ 0 w 3929586"/>
              <a:gd name="connsiteY3" fmla="*/ 3469157 h 3469157"/>
              <a:gd name="connsiteX4" fmla="*/ 0 w 3929586"/>
              <a:gd name="connsiteY4" fmla="*/ 0 h 3469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29586" h="3469157">
                <a:moveTo>
                  <a:pt x="0" y="0"/>
                </a:moveTo>
                <a:lnTo>
                  <a:pt x="3929586" y="0"/>
                </a:lnTo>
                <a:lnTo>
                  <a:pt x="3929586" y="3469157"/>
                </a:lnTo>
                <a:lnTo>
                  <a:pt x="0" y="3469157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52" t="344" r="21359" b="57192"/>
          <a:stretch>
            <a:fillRect/>
          </a:stretch>
        </p:blipFill>
        <p:spPr>
          <a:xfrm>
            <a:off x="4871865" y="1185353"/>
            <a:ext cx="1512169" cy="2099631"/>
          </a:xfrm>
          <a:custGeom>
            <a:avLst/>
            <a:gdLst>
              <a:gd name="connsiteX0" fmla="*/ 0 w 1512169"/>
              <a:gd name="connsiteY0" fmla="*/ 0 h 2099631"/>
              <a:gd name="connsiteX1" fmla="*/ 1512169 w 1512169"/>
              <a:gd name="connsiteY1" fmla="*/ 0 h 2099631"/>
              <a:gd name="connsiteX2" fmla="*/ 1512169 w 1512169"/>
              <a:gd name="connsiteY2" fmla="*/ 2099631 h 2099631"/>
              <a:gd name="connsiteX3" fmla="*/ 0 w 1512169"/>
              <a:gd name="connsiteY3" fmla="*/ 2099631 h 2099631"/>
              <a:gd name="connsiteX4" fmla="*/ 0 w 1512169"/>
              <a:gd name="connsiteY4" fmla="*/ 0 h 209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169" h="2099631">
                <a:moveTo>
                  <a:pt x="0" y="0"/>
                </a:moveTo>
                <a:lnTo>
                  <a:pt x="1512169" y="0"/>
                </a:lnTo>
                <a:lnTo>
                  <a:pt x="1512169" y="2099631"/>
                </a:lnTo>
                <a:lnTo>
                  <a:pt x="0" y="2099631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52" t="45720" r="21359" b="808"/>
          <a:stretch>
            <a:fillRect/>
          </a:stretch>
        </p:blipFill>
        <p:spPr>
          <a:xfrm>
            <a:off x="4871865" y="3428999"/>
            <a:ext cx="1512169" cy="2643931"/>
          </a:xfrm>
          <a:custGeom>
            <a:avLst/>
            <a:gdLst>
              <a:gd name="connsiteX0" fmla="*/ 0 w 1512169"/>
              <a:gd name="connsiteY0" fmla="*/ 0 h 2643931"/>
              <a:gd name="connsiteX1" fmla="*/ 1512169 w 1512169"/>
              <a:gd name="connsiteY1" fmla="*/ 0 h 2643931"/>
              <a:gd name="connsiteX2" fmla="*/ 1512169 w 1512169"/>
              <a:gd name="connsiteY2" fmla="*/ 2643931 h 2643931"/>
              <a:gd name="connsiteX3" fmla="*/ 0 w 1512169"/>
              <a:gd name="connsiteY3" fmla="*/ 2643931 h 2643931"/>
              <a:gd name="connsiteX4" fmla="*/ 0 w 1512169"/>
              <a:gd name="connsiteY4" fmla="*/ 0 h 2643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169" h="2643931">
                <a:moveTo>
                  <a:pt x="0" y="0"/>
                </a:moveTo>
                <a:lnTo>
                  <a:pt x="1512169" y="0"/>
                </a:lnTo>
                <a:lnTo>
                  <a:pt x="1512169" y="2643931"/>
                </a:lnTo>
                <a:lnTo>
                  <a:pt x="0" y="2643931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" t="73706" r="43689" b="808"/>
          <a:stretch>
            <a:fillRect/>
          </a:stretch>
        </p:blipFill>
        <p:spPr>
          <a:xfrm>
            <a:off x="798263" y="4812791"/>
            <a:ext cx="3929586" cy="1260140"/>
          </a:xfrm>
          <a:custGeom>
            <a:avLst/>
            <a:gdLst>
              <a:gd name="connsiteX0" fmla="*/ 0 w 3929586"/>
              <a:gd name="connsiteY0" fmla="*/ 0 h 1260140"/>
              <a:gd name="connsiteX1" fmla="*/ 3929586 w 3929586"/>
              <a:gd name="connsiteY1" fmla="*/ 0 h 1260140"/>
              <a:gd name="connsiteX2" fmla="*/ 3929586 w 3929586"/>
              <a:gd name="connsiteY2" fmla="*/ 1260140 h 1260140"/>
              <a:gd name="connsiteX3" fmla="*/ 0 w 3929586"/>
              <a:gd name="connsiteY3" fmla="*/ 1260140 h 1260140"/>
              <a:gd name="connsiteX4" fmla="*/ 0 w 3929586"/>
              <a:gd name="connsiteY4" fmla="*/ 0 h 126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29586" h="1260140">
                <a:moveTo>
                  <a:pt x="0" y="0"/>
                </a:moveTo>
                <a:lnTo>
                  <a:pt x="3929586" y="0"/>
                </a:lnTo>
                <a:lnTo>
                  <a:pt x="3929586" y="1260140"/>
                </a:lnTo>
                <a:lnTo>
                  <a:pt x="0" y="126014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1919536" y="408170"/>
            <a:ext cx="31486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 content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28050" y="4750964"/>
            <a:ext cx="526750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Vuex</a:t>
            </a:r>
            <a:r>
              <a:rPr lang="zh-CN" altLang="en-US" dirty="0"/>
              <a:t>和简单的全局对象是不同的，当</a:t>
            </a:r>
            <a:r>
              <a:rPr lang="en-US" altLang="zh-CN" dirty="0" err="1"/>
              <a:t>Vuex</a:t>
            </a:r>
            <a:r>
              <a:rPr lang="zh-CN" altLang="en-US" dirty="0"/>
              <a:t>从</a:t>
            </a:r>
            <a:r>
              <a:rPr lang="en-US" altLang="zh-CN" dirty="0"/>
              <a:t>store</a:t>
            </a:r>
            <a:r>
              <a:rPr lang="zh-CN" altLang="en-US" dirty="0"/>
              <a:t>中读取状态值的时候，若状态发生了变化，那么相应的组件也会高效的更新。并且，改变</a:t>
            </a:r>
            <a:r>
              <a:rPr lang="en-US" altLang="zh-CN" dirty="0"/>
              <a:t>store</a:t>
            </a:r>
            <a:r>
              <a:rPr lang="zh-CN" altLang="en-US" dirty="0"/>
              <a:t>中状态的唯一途径就是提交</a:t>
            </a:r>
            <a:r>
              <a:rPr lang="en-US" altLang="zh-CN" dirty="0"/>
              <a:t>commit mutations</a:t>
            </a:r>
            <a:r>
              <a:rPr lang="zh-CN" altLang="en-US" dirty="0"/>
              <a:t>。这样便于我们跟踪每一次状态的变化。只要发生了状态的变化，一定伴随着</a:t>
            </a:r>
            <a:r>
              <a:rPr lang="en-US" altLang="zh-CN" dirty="0"/>
              <a:t>mutation</a:t>
            </a:r>
            <a:r>
              <a:rPr lang="zh-CN" altLang="en-US" dirty="0"/>
              <a:t>的提交。 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528050" y="992945"/>
            <a:ext cx="488903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Vuex</a:t>
            </a:r>
            <a:r>
              <a:rPr lang="en-US" altLang="zh-CN" dirty="0"/>
              <a:t> </a:t>
            </a:r>
            <a:r>
              <a:rPr lang="zh-CN" altLang="en-US" dirty="0"/>
              <a:t>的四个核心概念分别是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/>
              <a:t>The state tree</a:t>
            </a:r>
            <a:r>
              <a:rPr lang="zh-CN" altLang="en-US" dirty="0"/>
              <a:t>：</a:t>
            </a:r>
            <a:r>
              <a:rPr lang="en-US" altLang="zh-CN" dirty="0" err="1"/>
              <a:t>Vuex</a:t>
            </a:r>
            <a:r>
              <a:rPr lang="en-US" altLang="zh-CN" dirty="0"/>
              <a:t> </a:t>
            </a:r>
            <a:r>
              <a:rPr lang="zh-CN" altLang="en-US" dirty="0"/>
              <a:t>使用单一状态树，用一个对象就包含了全部的应用层级状态。至此它便作为一个</a:t>
            </a:r>
            <a:r>
              <a:rPr lang="en-US" altLang="zh-CN" dirty="0"/>
              <a:t>『</a:t>
            </a:r>
            <a:r>
              <a:rPr lang="zh-CN" altLang="en-US" dirty="0"/>
              <a:t>唯一数据源</a:t>
            </a:r>
            <a:r>
              <a:rPr lang="en-US" altLang="zh-CN" dirty="0"/>
              <a:t>(SSOT)』</a:t>
            </a:r>
            <a:r>
              <a:rPr lang="zh-CN" altLang="en-US" dirty="0"/>
              <a:t>而存在。这也意味着，每个应用将仅仅包含一个 </a:t>
            </a:r>
            <a:r>
              <a:rPr lang="en-US" altLang="zh-CN" dirty="0"/>
              <a:t>store </a:t>
            </a:r>
            <a:r>
              <a:rPr lang="zh-CN" altLang="en-US" dirty="0"/>
              <a:t>实例。单状态树让我们能够直接地定位任一特定的状态片段，在调试的过程中也能轻易地取得整个当前应用状态的快照。 </a:t>
            </a:r>
            <a:endParaRPr lang="en-US" altLang="zh-CN" dirty="0" smtClean="0"/>
          </a:p>
          <a:p>
            <a:r>
              <a:rPr lang="en-US" altLang="zh-CN" dirty="0"/>
              <a:t>Getters</a:t>
            </a:r>
            <a:r>
              <a:rPr lang="zh-CN" altLang="en-US" dirty="0"/>
              <a:t>：用来从 </a:t>
            </a:r>
            <a:r>
              <a:rPr lang="en-US" altLang="zh-CN" dirty="0"/>
              <a:t>store </a:t>
            </a:r>
            <a:r>
              <a:rPr lang="zh-CN" altLang="en-US" dirty="0"/>
              <a:t>获取 </a:t>
            </a:r>
            <a:r>
              <a:rPr lang="en-US" altLang="zh-CN" dirty="0" err="1"/>
              <a:t>Vue</a:t>
            </a:r>
            <a:r>
              <a:rPr lang="en-US" altLang="zh-CN" dirty="0"/>
              <a:t> </a:t>
            </a:r>
            <a:r>
              <a:rPr lang="zh-CN" altLang="en-US" dirty="0"/>
              <a:t>组件数据。 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err="1"/>
              <a:t>Mutators</a:t>
            </a:r>
            <a:r>
              <a:rPr lang="zh-CN" altLang="en-US" dirty="0"/>
              <a:t>：事件处理器用来驱动状态的变化。 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/>
              <a:t>Actions</a:t>
            </a:r>
            <a:r>
              <a:rPr lang="zh-CN" altLang="en-US" dirty="0"/>
              <a:t>：可以给组件使用的函数，以此用来驱动事件处理器 </a:t>
            </a:r>
            <a:r>
              <a:rPr lang="en-US" altLang="zh-CN" dirty="0"/>
              <a:t>mutations </a:t>
            </a:r>
            <a:endParaRPr lang="zh-CN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72387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097860" y="1625236"/>
            <a:ext cx="1996281" cy="1747351"/>
            <a:chOff x="5097859" y="1625236"/>
            <a:chExt cx="1996281" cy="1747351"/>
          </a:xfrm>
        </p:grpSpPr>
        <p:sp>
          <p:nvSpPr>
            <p:cNvPr id="4" name="任意多边形: 形状 3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282379" y="2264591"/>
              <a:ext cx="162724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zh-CN" sz="28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5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3537296" y="3849967"/>
            <a:ext cx="62578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err="1"/>
              <a:t>Vue</a:t>
            </a:r>
            <a:r>
              <a:rPr lang="zh-CN" altLang="en-US" sz="2800" b="1" dirty="0"/>
              <a:t>开发</a:t>
            </a:r>
            <a:r>
              <a:rPr lang="en-US" altLang="zh-CN" sz="2800" b="1" dirty="0" err="1"/>
              <a:t>WebApp</a:t>
            </a:r>
            <a:r>
              <a:rPr lang="zh-CN" altLang="en-US" sz="2800" b="1" dirty="0"/>
              <a:t>快速转为原生手机</a:t>
            </a:r>
            <a:r>
              <a:rPr lang="en-US" altLang="zh-CN" sz="2800" b="1" dirty="0"/>
              <a:t>App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29" t="34662" r="27832" b="25868"/>
          <a:stretch>
            <a:fillRect/>
          </a:stretch>
        </p:blipFill>
        <p:spPr>
          <a:xfrm>
            <a:off x="6666230" y="2625836"/>
            <a:ext cx="1040344" cy="896849"/>
          </a:xfrm>
          <a:custGeom>
            <a:avLst/>
            <a:gdLst>
              <a:gd name="connsiteX0" fmla="*/ 1004781 w 2009562"/>
              <a:gd name="connsiteY0" fmla="*/ 0 h 1732382"/>
              <a:gd name="connsiteX1" fmla="*/ 2009562 w 2009562"/>
              <a:gd name="connsiteY1" fmla="*/ 1732382 h 1732382"/>
              <a:gd name="connsiteX2" fmla="*/ 0 w 2009562"/>
              <a:gd name="connsiteY2" fmla="*/ 1732382 h 1732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9562" h="1732382">
                <a:moveTo>
                  <a:pt x="1004781" y="0"/>
                </a:moveTo>
                <a:lnTo>
                  <a:pt x="2009562" y="1732382"/>
                </a:lnTo>
                <a:lnTo>
                  <a:pt x="0" y="1732382"/>
                </a:lnTo>
                <a:close/>
              </a:path>
            </a:pathLst>
          </a:custGeom>
        </p:spPr>
      </p:pic>
      <p:sp>
        <p:nvSpPr>
          <p:cNvPr id="10" name="矩形 9"/>
          <p:cNvSpPr/>
          <p:nvPr/>
        </p:nvSpPr>
        <p:spPr>
          <a:xfrm>
            <a:off x="4888939" y="4527303"/>
            <a:ext cx="40413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/>
              <a:t>试水</a:t>
            </a:r>
            <a:r>
              <a:rPr lang="en-US" altLang="zh-CN" sz="2400" b="1" dirty="0" err="1"/>
              <a:t>HBuilder</a:t>
            </a:r>
            <a:r>
              <a:rPr lang="zh-CN" altLang="en-US" sz="2400" b="1" dirty="0"/>
              <a:t>打包</a:t>
            </a:r>
          </a:p>
        </p:txBody>
      </p:sp>
    </p:spTree>
    <p:extLst>
      <p:ext uri="{BB962C8B-B14F-4D97-AF65-F5344CB8AC3E}">
        <p14:creationId xmlns:p14="http://schemas.microsoft.com/office/powerpoint/2010/main" val="396994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8" name="直接连接符 7"/>
          <p:cNvCxnSpPr>
            <a:cxnSpLocks/>
          </p:cNvCxnSpPr>
          <p:nvPr/>
        </p:nvCxnSpPr>
        <p:spPr>
          <a:xfrm>
            <a:off x="6672064" y="1412776"/>
            <a:ext cx="4176464" cy="43204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cxnSpLocks/>
          </p:cNvCxnSpPr>
          <p:nvPr/>
        </p:nvCxnSpPr>
        <p:spPr>
          <a:xfrm flipV="1">
            <a:off x="6690387" y="1412776"/>
            <a:ext cx="4014125" cy="43204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012632" y="1183979"/>
            <a:ext cx="24529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err="1" smtClean="0"/>
              <a:t>Hbuilder</a:t>
            </a:r>
            <a:r>
              <a:rPr lang="zh-CN" altLang="en-US" sz="3200" dirty="0" smtClean="0"/>
              <a:t>介绍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87590" y="2175330"/>
            <a:ext cx="48890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能直接将</a:t>
            </a:r>
            <a:r>
              <a:rPr lang="en-US" altLang="zh-CN" sz="2000" dirty="0" err="1"/>
              <a:t>WebApp</a:t>
            </a:r>
            <a:r>
              <a:rPr lang="zh-CN" altLang="en-US" sz="2000" dirty="0"/>
              <a:t>（</a:t>
            </a:r>
            <a:r>
              <a:rPr lang="en-US" altLang="zh-CN" sz="2000" dirty="0" err="1"/>
              <a:t>HTML+CSS+javascript</a:t>
            </a:r>
            <a:r>
              <a:rPr lang="zh-CN" altLang="en-US" sz="2000" dirty="0"/>
              <a:t>），打包成原生安卓</a:t>
            </a:r>
            <a:r>
              <a:rPr lang="en-US" altLang="zh-CN" sz="2000" dirty="0"/>
              <a:t>App</a:t>
            </a:r>
            <a:endParaRPr lang="zh-CN" alt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KSO_Shape"/>
          <p:cNvSpPr>
            <a:spLocks/>
          </p:cNvSpPr>
          <p:nvPr/>
        </p:nvSpPr>
        <p:spPr bwMode="auto">
          <a:xfrm>
            <a:off x="8376067" y="1404662"/>
            <a:ext cx="642761" cy="547418"/>
          </a:xfrm>
          <a:custGeom>
            <a:avLst/>
            <a:gdLst/>
            <a:ahLst/>
            <a:cxnLst/>
            <a:rect l="0" t="0" r="r" b="b"/>
            <a:pathLst>
              <a:path w="4999037" h="4260141">
                <a:moveTo>
                  <a:pt x="1900345" y="3557911"/>
                </a:moveTo>
                <a:lnTo>
                  <a:pt x="3097730" y="3557911"/>
                </a:lnTo>
                <a:lnTo>
                  <a:pt x="3102535" y="3590573"/>
                </a:lnTo>
                <a:lnTo>
                  <a:pt x="3107340" y="3623235"/>
                </a:lnTo>
                <a:lnTo>
                  <a:pt x="3113106" y="3656858"/>
                </a:lnTo>
                <a:lnTo>
                  <a:pt x="3119833" y="3691441"/>
                </a:lnTo>
                <a:lnTo>
                  <a:pt x="3126560" y="3717378"/>
                </a:lnTo>
                <a:lnTo>
                  <a:pt x="3134248" y="3744276"/>
                </a:lnTo>
                <a:lnTo>
                  <a:pt x="3140975" y="3769253"/>
                </a:lnTo>
                <a:lnTo>
                  <a:pt x="3148663" y="3795190"/>
                </a:lnTo>
                <a:lnTo>
                  <a:pt x="3158272" y="3821127"/>
                </a:lnTo>
                <a:lnTo>
                  <a:pt x="3166921" y="3846104"/>
                </a:lnTo>
                <a:lnTo>
                  <a:pt x="3177492" y="3871081"/>
                </a:lnTo>
                <a:lnTo>
                  <a:pt x="3189024" y="3895097"/>
                </a:lnTo>
                <a:lnTo>
                  <a:pt x="3200556" y="3919113"/>
                </a:lnTo>
                <a:lnTo>
                  <a:pt x="3213048" y="3941208"/>
                </a:lnTo>
                <a:lnTo>
                  <a:pt x="3226502" y="3964263"/>
                </a:lnTo>
                <a:lnTo>
                  <a:pt x="3240917" y="3984437"/>
                </a:lnTo>
                <a:lnTo>
                  <a:pt x="3256293" y="4004610"/>
                </a:lnTo>
                <a:lnTo>
                  <a:pt x="3271668" y="4024784"/>
                </a:lnTo>
                <a:lnTo>
                  <a:pt x="3288966" y="4042075"/>
                </a:lnTo>
                <a:lnTo>
                  <a:pt x="3306264" y="4058406"/>
                </a:lnTo>
                <a:lnTo>
                  <a:pt x="3318757" y="4069934"/>
                </a:lnTo>
                <a:lnTo>
                  <a:pt x="3331249" y="4079540"/>
                </a:lnTo>
                <a:lnTo>
                  <a:pt x="3344703" y="4089147"/>
                </a:lnTo>
                <a:lnTo>
                  <a:pt x="3358157" y="4097793"/>
                </a:lnTo>
                <a:lnTo>
                  <a:pt x="3372572" y="4106438"/>
                </a:lnTo>
                <a:lnTo>
                  <a:pt x="3386026" y="4114123"/>
                </a:lnTo>
                <a:lnTo>
                  <a:pt x="3402362" y="4121809"/>
                </a:lnTo>
                <a:lnTo>
                  <a:pt x="3417738" y="4127573"/>
                </a:lnTo>
                <a:lnTo>
                  <a:pt x="3433114" y="4133336"/>
                </a:lnTo>
                <a:lnTo>
                  <a:pt x="3450411" y="4138140"/>
                </a:lnTo>
                <a:lnTo>
                  <a:pt x="3467709" y="4142943"/>
                </a:lnTo>
                <a:lnTo>
                  <a:pt x="3485007" y="4145825"/>
                </a:lnTo>
                <a:lnTo>
                  <a:pt x="3504227" y="4148707"/>
                </a:lnTo>
                <a:lnTo>
                  <a:pt x="3523446" y="4151589"/>
                </a:lnTo>
                <a:lnTo>
                  <a:pt x="3543627" y="4152549"/>
                </a:lnTo>
                <a:lnTo>
                  <a:pt x="3564769" y="4152549"/>
                </a:lnTo>
                <a:lnTo>
                  <a:pt x="3564769" y="4260141"/>
                </a:lnTo>
                <a:lnTo>
                  <a:pt x="1434268" y="4260141"/>
                </a:lnTo>
                <a:lnTo>
                  <a:pt x="1434268" y="4152549"/>
                </a:lnTo>
                <a:lnTo>
                  <a:pt x="1455409" y="4152549"/>
                </a:lnTo>
                <a:lnTo>
                  <a:pt x="1474629" y="4151589"/>
                </a:lnTo>
                <a:lnTo>
                  <a:pt x="1493849" y="4148707"/>
                </a:lnTo>
                <a:lnTo>
                  <a:pt x="1513068" y="4145825"/>
                </a:lnTo>
                <a:lnTo>
                  <a:pt x="1530366" y="4142943"/>
                </a:lnTo>
                <a:lnTo>
                  <a:pt x="1547664" y="4138140"/>
                </a:lnTo>
                <a:lnTo>
                  <a:pt x="1564962" y="4133336"/>
                </a:lnTo>
                <a:lnTo>
                  <a:pt x="1581298" y="4127573"/>
                </a:lnTo>
                <a:lnTo>
                  <a:pt x="1596674" y="4121809"/>
                </a:lnTo>
                <a:lnTo>
                  <a:pt x="1612050" y="4114123"/>
                </a:lnTo>
                <a:lnTo>
                  <a:pt x="1626465" y="4106438"/>
                </a:lnTo>
                <a:lnTo>
                  <a:pt x="1639918" y="4097793"/>
                </a:lnTo>
                <a:lnTo>
                  <a:pt x="1653372" y="4089147"/>
                </a:lnTo>
                <a:lnTo>
                  <a:pt x="1666826" y="4079540"/>
                </a:lnTo>
                <a:lnTo>
                  <a:pt x="1679319" y="4069934"/>
                </a:lnTo>
                <a:lnTo>
                  <a:pt x="1691811" y="4058406"/>
                </a:lnTo>
                <a:lnTo>
                  <a:pt x="1703343" y="4047839"/>
                </a:lnTo>
                <a:lnTo>
                  <a:pt x="1715836" y="4036311"/>
                </a:lnTo>
                <a:lnTo>
                  <a:pt x="1726407" y="4024784"/>
                </a:lnTo>
                <a:lnTo>
                  <a:pt x="1736978" y="4012295"/>
                </a:lnTo>
                <a:lnTo>
                  <a:pt x="1757158" y="3985397"/>
                </a:lnTo>
                <a:lnTo>
                  <a:pt x="1776378" y="3956578"/>
                </a:lnTo>
                <a:lnTo>
                  <a:pt x="1793676" y="3926798"/>
                </a:lnTo>
                <a:lnTo>
                  <a:pt x="1809052" y="3895097"/>
                </a:lnTo>
                <a:lnTo>
                  <a:pt x="1824427" y="3863396"/>
                </a:lnTo>
                <a:lnTo>
                  <a:pt x="1837881" y="3829773"/>
                </a:lnTo>
                <a:lnTo>
                  <a:pt x="1849413" y="3795190"/>
                </a:lnTo>
                <a:lnTo>
                  <a:pt x="1859984" y="3761568"/>
                </a:lnTo>
                <a:lnTo>
                  <a:pt x="1868632" y="3726984"/>
                </a:lnTo>
                <a:lnTo>
                  <a:pt x="1878242" y="3692401"/>
                </a:lnTo>
                <a:lnTo>
                  <a:pt x="1884969" y="3657818"/>
                </a:lnTo>
                <a:lnTo>
                  <a:pt x="1890735" y="3623235"/>
                </a:lnTo>
                <a:lnTo>
                  <a:pt x="1896501" y="3590573"/>
                </a:lnTo>
                <a:lnTo>
                  <a:pt x="1900345" y="3557911"/>
                </a:lnTo>
                <a:close/>
                <a:moveTo>
                  <a:pt x="344993" y="345832"/>
                </a:moveTo>
                <a:lnTo>
                  <a:pt x="344993" y="3036592"/>
                </a:lnTo>
                <a:lnTo>
                  <a:pt x="4655005" y="3036592"/>
                </a:lnTo>
                <a:lnTo>
                  <a:pt x="4655005" y="345832"/>
                </a:lnTo>
                <a:lnTo>
                  <a:pt x="344993" y="345832"/>
                </a:lnTo>
                <a:close/>
                <a:moveTo>
                  <a:pt x="142226" y="0"/>
                </a:moveTo>
                <a:lnTo>
                  <a:pt x="4857773" y="0"/>
                </a:lnTo>
                <a:lnTo>
                  <a:pt x="4872187" y="961"/>
                </a:lnTo>
                <a:lnTo>
                  <a:pt x="4885641" y="2882"/>
                </a:lnTo>
                <a:lnTo>
                  <a:pt x="4899095" y="6725"/>
                </a:lnTo>
                <a:lnTo>
                  <a:pt x="4913510" y="10567"/>
                </a:lnTo>
                <a:lnTo>
                  <a:pt x="4925042" y="17292"/>
                </a:lnTo>
                <a:lnTo>
                  <a:pt x="4936573" y="24016"/>
                </a:lnTo>
                <a:lnTo>
                  <a:pt x="4947144" y="32662"/>
                </a:lnTo>
                <a:lnTo>
                  <a:pt x="4957715" y="42268"/>
                </a:lnTo>
                <a:lnTo>
                  <a:pt x="4967325" y="51875"/>
                </a:lnTo>
                <a:lnTo>
                  <a:pt x="4975974" y="62442"/>
                </a:lnTo>
                <a:lnTo>
                  <a:pt x="4982701" y="73970"/>
                </a:lnTo>
                <a:lnTo>
                  <a:pt x="4988466" y="87419"/>
                </a:lnTo>
                <a:lnTo>
                  <a:pt x="4993271" y="99907"/>
                </a:lnTo>
                <a:lnTo>
                  <a:pt x="4996154" y="113356"/>
                </a:lnTo>
                <a:lnTo>
                  <a:pt x="4999037" y="127766"/>
                </a:lnTo>
                <a:lnTo>
                  <a:pt x="4999037" y="142175"/>
                </a:lnTo>
                <a:lnTo>
                  <a:pt x="4999037" y="3238327"/>
                </a:lnTo>
                <a:lnTo>
                  <a:pt x="4999037" y="3253697"/>
                </a:lnTo>
                <a:lnTo>
                  <a:pt x="4996154" y="3268106"/>
                </a:lnTo>
                <a:lnTo>
                  <a:pt x="4993271" y="3281555"/>
                </a:lnTo>
                <a:lnTo>
                  <a:pt x="4988466" y="3295004"/>
                </a:lnTo>
                <a:lnTo>
                  <a:pt x="4982701" y="3307493"/>
                </a:lnTo>
                <a:lnTo>
                  <a:pt x="4975974" y="3319021"/>
                </a:lnTo>
                <a:lnTo>
                  <a:pt x="4967325" y="3329588"/>
                </a:lnTo>
                <a:lnTo>
                  <a:pt x="4957715" y="3339194"/>
                </a:lnTo>
                <a:lnTo>
                  <a:pt x="4947144" y="3349761"/>
                </a:lnTo>
                <a:lnTo>
                  <a:pt x="4936573" y="3357446"/>
                </a:lnTo>
                <a:lnTo>
                  <a:pt x="4925042" y="3364171"/>
                </a:lnTo>
                <a:lnTo>
                  <a:pt x="4913510" y="3369935"/>
                </a:lnTo>
                <a:lnTo>
                  <a:pt x="4899095" y="3374738"/>
                </a:lnTo>
                <a:lnTo>
                  <a:pt x="4885641" y="3378580"/>
                </a:lnTo>
                <a:lnTo>
                  <a:pt x="4872187" y="3380502"/>
                </a:lnTo>
                <a:lnTo>
                  <a:pt x="4857773" y="3381462"/>
                </a:lnTo>
                <a:lnTo>
                  <a:pt x="142226" y="3381462"/>
                </a:lnTo>
                <a:lnTo>
                  <a:pt x="127811" y="3380502"/>
                </a:lnTo>
                <a:lnTo>
                  <a:pt x="113396" y="3378580"/>
                </a:lnTo>
                <a:lnTo>
                  <a:pt x="99942" y="3374738"/>
                </a:lnTo>
                <a:lnTo>
                  <a:pt x="86489" y="3369935"/>
                </a:lnTo>
                <a:lnTo>
                  <a:pt x="73996" y="3364171"/>
                </a:lnTo>
                <a:lnTo>
                  <a:pt x="62464" y="3357446"/>
                </a:lnTo>
                <a:lnTo>
                  <a:pt x="51893" y="3349761"/>
                </a:lnTo>
                <a:lnTo>
                  <a:pt x="42283" y="3339194"/>
                </a:lnTo>
                <a:lnTo>
                  <a:pt x="31713" y="3329588"/>
                </a:lnTo>
                <a:lnTo>
                  <a:pt x="24025" y="3319021"/>
                </a:lnTo>
                <a:lnTo>
                  <a:pt x="17298" y="3307493"/>
                </a:lnTo>
                <a:lnTo>
                  <a:pt x="11532" y="3295004"/>
                </a:lnTo>
                <a:lnTo>
                  <a:pt x="6727" y="3281555"/>
                </a:lnTo>
                <a:lnTo>
                  <a:pt x="2883" y="3268106"/>
                </a:lnTo>
                <a:lnTo>
                  <a:pt x="961" y="3253697"/>
                </a:lnTo>
                <a:lnTo>
                  <a:pt x="0" y="3238327"/>
                </a:lnTo>
                <a:lnTo>
                  <a:pt x="0" y="142175"/>
                </a:lnTo>
                <a:lnTo>
                  <a:pt x="961" y="127766"/>
                </a:lnTo>
                <a:lnTo>
                  <a:pt x="2883" y="113356"/>
                </a:lnTo>
                <a:lnTo>
                  <a:pt x="6727" y="99907"/>
                </a:lnTo>
                <a:lnTo>
                  <a:pt x="11532" y="87419"/>
                </a:lnTo>
                <a:lnTo>
                  <a:pt x="17298" y="73970"/>
                </a:lnTo>
                <a:lnTo>
                  <a:pt x="24025" y="62442"/>
                </a:lnTo>
                <a:lnTo>
                  <a:pt x="31713" y="51875"/>
                </a:lnTo>
                <a:lnTo>
                  <a:pt x="42283" y="42268"/>
                </a:lnTo>
                <a:lnTo>
                  <a:pt x="51893" y="32662"/>
                </a:lnTo>
                <a:lnTo>
                  <a:pt x="62464" y="24016"/>
                </a:lnTo>
                <a:lnTo>
                  <a:pt x="73996" y="17292"/>
                </a:lnTo>
                <a:lnTo>
                  <a:pt x="86489" y="10567"/>
                </a:lnTo>
                <a:lnTo>
                  <a:pt x="99942" y="6725"/>
                </a:lnTo>
                <a:lnTo>
                  <a:pt x="113396" y="2882"/>
                </a:lnTo>
                <a:lnTo>
                  <a:pt x="127811" y="961"/>
                </a:lnTo>
                <a:lnTo>
                  <a:pt x="142226" y="0"/>
                </a:lnTo>
                <a:close/>
              </a:path>
            </a:pathLst>
          </a:custGeom>
          <a:solidFill>
            <a:srgbClr val="1B2229"/>
          </a:solidFill>
          <a:ln>
            <a:noFill/>
          </a:ln>
          <a:extLst/>
        </p:spPr>
        <p:txBody>
          <a:bodyPr bIns="396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7" name="KSO_Shape"/>
          <p:cNvSpPr>
            <a:spLocks/>
          </p:cNvSpPr>
          <p:nvPr/>
        </p:nvSpPr>
        <p:spPr bwMode="auto">
          <a:xfrm>
            <a:off x="7082044" y="2831979"/>
            <a:ext cx="433625" cy="813045"/>
          </a:xfrm>
          <a:custGeom>
            <a:avLst/>
            <a:gdLst>
              <a:gd name="T0" fmla="*/ 134485 w 2938"/>
              <a:gd name="T1" fmla="*/ 2420 h 5511"/>
              <a:gd name="T2" fmla="*/ 89887 w 2938"/>
              <a:gd name="T3" fmla="*/ 15901 h 5511"/>
              <a:gd name="T4" fmla="*/ 51858 w 2938"/>
              <a:gd name="T5" fmla="*/ 41481 h 5511"/>
              <a:gd name="T6" fmla="*/ 22817 w 2938"/>
              <a:gd name="T7" fmla="*/ 77085 h 5511"/>
              <a:gd name="T8" fmla="*/ 4840 w 2938"/>
              <a:gd name="T9" fmla="*/ 119257 h 5511"/>
              <a:gd name="T10" fmla="*/ 0 w 2938"/>
              <a:gd name="T11" fmla="*/ 1746336 h 5511"/>
              <a:gd name="T12" fmla="*/ 4840 w 2938"/>
              <a:gd name="T13" fmla="*/ 1786089 h 5511"/>
              <a:gd name="T14" fmla="*/ 22817 w 2938"/>
              <a:gd name="T15" fmla="*/ 1828606 h 5511"/>
              <a:gd name="T16" fmla="*/ 51858 w 2938"/>
              <a:gd name="T17" fmla="*/ 1863865 h 5511"/>
              <a:gd name="T18" fmla="*/ 89887 w 2938"/>
              <a:gd name="T19" fmla="*/ 1889445 h 5511"/>
              <a:gd name="T20" fmla="*/ 134485 w 2938"/>
              <a:gd name="T21" fmla="*/ 1903272 h 5511"/>
              <a:gd name="T22" fmla="*/ 864989 w 2938"/>
              <a:gd name="T23" fmla="*/ 1905000 h 5511"/>
              <a:gd name="T24" fmla="*/ 911316 w 2938"/>
              <a:gd name="T25" fmla="*/ 1895667 h 5511"/>
              <a:gd name="T26" fmla="*/ 952111 w 2938"/>
              <a:gd name="T27" fmla="*/ 1873544 h 5511"/>
              <a:gd name="T28" fmla="*/ 984263 w 2938"/>
              <a:gd name="T29" fmla="*/ 1841396 h 5511"/>
              <a:gd name="T30" fmla="*/ 1006043 w 2938"/>
              <a:gd name="T31" fmla="*/ 1800953 h 5511"/>
              <a:gd name="T32" fmla="*/ 1015377 w 2938"/>
              <a:gd name="T33" fmla="*/ 1754633 h 5511"/>
              <a:gd name="T34" fmla="*/ 1013994 w 2938"/>
              <a:gd name="T35" fmla="*/ 134812 h 5511"/>
              <a:gd name="T36" fmla="*/ 999820 w 2938"/>
              <a:gd name="T37" fmla="*/ 90220 h 5511"/>
              <a:gd name="T38" fmla="*/ 974237 w 2938"/>
              <a:gd name="T39" fmla="*/ 52542 h 5511"/>
              <a:gd name="T40" fmla="*/ 938973 w 2938"/>
              <a:gd name="T41" fmla="*/ 23160 h 5511"/>
              <a:gd name="T42" fmla="*/ 896450 w 2938"/>
              <a:gd name="T43" fmla="*/ 5531 h 5511"/>
              <a:gd name="T44" fmla="*/ 412789 w 2938"/>
              <a:gd name="T45" fmla="*/ 127553 h 5511"/>
              <a:gd name="T46" fmla="*/ 615380 w 2938"/>
              <a:gd name="T47" fmla="*/ 129973 h 5511"/>
              <a:gd name="T48" fmla="*/ 629209 w 2938"/>
              <a:gd name="T49" fmla="*/ 141034 h 5511"/>
              <a:gd name="T50" fmla="*/ 635086 w 2938"/>
              <a:gd name="T51" fmla="*/ 159009 h 5511"/>
              <a:gd name="T52" fmla="*/ 630938 w 2938"/>
              <a:gd name="T53" fmla="*/ 174219 h 5511"/>
              <a:gd name="T54" fmla="*/ 618146 w 2938"/>
              <a:gd name="T55" fmla="*/ 187009 h 5511"/>
              <a:gd name="T56" fmla="*/ 412789 w 2938"/>
              <a:gd name="T57" fmla="*/ 190811 h 5511"/>
              <a:gd name="T58" fmla="*/ 397577 w 2938"/>
              <a:gd name="T59" fmla="*/ 187009 h 5511"/>
              <a:gd name="T60" fmla="*/ 384440 w 2938"/>
              <a:gd name="T61" fmla="*/ 174219 h 5511"/>
              <a:gd name="T62" fmla="*/ 380637 w 2938"/>
              <a:gd name="T63" fmla="*/ 159009 h 5511"/>
              <a:gd name="T64" fmla="*/ 386168 w 2938"/>
              <a:gd name="T65" fmla="*/ 141034 h 5511"/>
              <a:gd name="T66" fmla="*/ 400343 w 2938"/>
              <a:gd name="T67" fmla="*/ 129973 h 5511"/>
              <a:gd name="T68" fmla="*/ 507516 w 2938"/>
              <a:gd name="T69" fmla="*/ 1841742 h 5511"/>
              <a:gd name="T70" fmla="*/ 479513 w 2938"/>
              <a:gd name="T71" fmla="*/ 1837594 h 5511"/>
              <a:gd name="T72" fmla="*/ 454275 w 2938"/>
              <a:gd name="T73" fmla="*/ 1825495 h 5511"/>
              <a:gd name="T74" fmla="*/ 434223 w 2938"/>
              <a:gd name="T75" fmla="*/ 1806829 h 5511"/>
              <a:gd name="T76" fmla="*/ 420049 w 2938"/>
              <a:gd name="T77" fmla="*/ 1783323 h 5511"/>
              <a:gd name="T78" fmla="*/ 413134 w 2938"/>
              <a:gd name="T79" fmla="*/ 1756015 h 5511"/>
              <a:gd name="T80" fmla="*/ 413826 w 2938"/>
              <a:gd name="T81" fmla="*/ 1731818 h 5511"/>
              <a:gd name="T82" fmla="*/ 422123 w 2938"/>
              <a:gd name="T83" fmla="*/ 1704856 h 5511"/>
              <a:gd name="T84" fmla="*/ 437335 w 2938"/>
              <a:gd name="T85" fmla="*/ 1682387 h 5511"/>
              <a:gd name="T86" fmla="*/ 458078 w 2938"/>
              <a:gd name="T87" fmla="*/ 1665103 h 5511"/>
              <a:gd name="T88" fmla="*/ 483661 w 2938"/>
              <a:gd name="T89" fmla="*/ 1654042 h 5511"/>
              <a:gd name="T90" fmla="*/ 507516 w 2938"/>
              <a:gd name="T91" fmla="*/ 1651277 h 5511"/>
              <a:gd name="T92" fmla="*/ 536210 w 2938"/>
              <a:gd name="T93" fmla="*/ 1655425 h 5511"/>
              <a:gd name="T94" fmla="*/ 561102 w 2938"/>
              <a:gd name="T95" fmla="*/ 1667523 h 5511"/>
              <a:gd name="T96" fmla="*/ 581154 w 2938"/>
              <a:gd name="T97" fmla="*/ 1685498 h 5511"/>
              <a:gd name="T98" fmla="*/ 595674 w 2938"/>
              <a:gd name="T99" fmla="*/ 1709349 h 5511"/>
              <a:gd name="T100" fmla="*/ 602589 w 2938"/>
              <a:gd name="T101" fmla="*/ 1737003 h 5511"/>
              <a:gd name="T102" fmla="*/ 601897 w 2938"/>
              <a:gd name="T103" fmla="*/ 1761200 h 5511"/>
              <a:gd name="T104" fmla="*/ 593600 w 2938"/>
              <a:gd name="T105" fmla="*/ 1787817 h 5511"/>
              <a:gd name="T106" fmla="*/ 578388 w 2938"/>
              <a:gd name="T107" fmla="*/ 1810631 h 5511"/>
              <a:gd name="T108" fmla="*/ 556954 w 2938"/>
              <a:gd name="T109" fmla="*/ 1827915 h 5511"/>
              <a:gd name="T110" fmla="*/ 531370 w 2938"/>
              <a:gd name="T111" fmla="*/ 1838631 h 5511"/>
              <a:gd name="T112" fmla="*/ 952456 w 2938"/>
              <a:gd name="T113" fmla="*/ 1587673 h 551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938" h="5511">
                <a:moveTo>
                  <a:pt x="2479" y="0"/>
                </a:moveTo>
                <a:lnTo>
                  <a:pt x="458" y="0"/>
                </a:lnTo>
                <a:lnTo>
                  <a:pt x="435" y="1"/>
                </a:lnTo>
                <a:lnTo>
                  <a:pt x="412" y="3"/>
                </a:lnTo>
                <a:lnTo>
                  <a:pt x="389" y="7"/>
                </a:lnTo>
                <a:lnTo>
                  <a:pt x="366" y="11"/>
                </a:lnTo>
                <a:lnTo>
                  <a:pt x="345" y="16"/>
                </a:lnTo>
                <a:lnTo>
                  <a:pt x="322" y="22"/>
                </a:lnTo>
                <a:lnTo>
                  <a:pt x="301" y="29"/>
                </a:lnTo>
                <a:lnTo>
                  <a:pt x="281" y="37"/>
                </a:lnTo>
                <a:lnTo>
                  <a:pt x="260" y="46"/>
                </a:lnTo>
                <a:lnTo>
                  <a:pt x="240" y="56"/>
                </a:lnTo>
                <a:lnTo>
                  <a:pt x="221" y="67"/>
                </a:lnTo>
                <a:lnTo>
                  <a:pt x="203" y="80"/>
                </a:lnTo>
                <a:lnTo>
                  <a:pt x="184" y="93"/>
                </a:lnTo>
                <a:lnTo>
                  <a:pt x="167" y="106"/>
                </a:lnTo>
                <a:lnTo>
                  <a:pt x="150" y="120"/>
                </a:lnTo>
                <a:lnTo>
                  <a:pt x="135" y="135"/>
                </a:lnTo>
                <a:lnTo>
                  <a:pt x="119" y="152"/>
                </a:lnTo>
                <a:lnTo>
                  <a:pt x="104" y="169"/>
                </a:lnTo>
                <a:lnTo>
                  <a:pt x="91" y="186"/>
                </a:lnTo>
                <a:lnTo>
                  <a:pt x="78" y="203"/>
                </a:lnTo>
                <a:lnTo>
                  <a:pt x="66" y="223"/>
                </a:lnTo>
                <a:lnTo>
                  <a:pt x="55" y="242"/>
                </a:lnTo>
                <a:lnTo>
                  <a:pt x="45" y="261"/>
                </a:lnTo>
                <a:lnTo>
                  <a:pt x="35" y="281"/>
                </a:lnTo>
                <a:lnTo>
                  <a:pt x="27" y="303"/>
                </a:lnTo>
                <a:lnTo>
                  <a:pt x="20" y="324"/>
                </a:lnTo>
                <a:lnTo>
                  <a:pt x="14" y="345"/>
                </a:lnTo>
                <a:lnTo>
                  <a:pt x="9" y="368"/>
                </a:lnTo>
                <a:lnTo>
                  <a:pt x="5" y="390"/>
                </a:lnTo>
                <a:lnTo>
                  <a:pt x="2" y="413"/>
                </a:lnTo>
                <a:lnTo>
                  <a:pt x="0" y="437"/>
                </a:lnTo>
                <a:lnTo>
                  <a:pt x="0" y="460"/>
                </a:lnTo>
                <a:lnTo>
                  <a:pt x="0" y="5052"/>
                </a:lnTo>
                <a:lnTo>
                  <a:pt x="0" y="5076"/>
                </a:lnTo>
                <a:lnTo>
                  <a:pt x="2" y="5099"/>
                </a:lnTo>
                <a:lnTo>
                  <a:pt x="5" y="5122"/>
                </a:lnTo>
                <a:lnTo>
                  <a:pt x="9" y="5144"/>
                </a:lnTo>
                <a:lnTo>
                  <a:pt x="14" y="5167"/>
                </a:lnTo>
                <a:lnTo>
                  <a:pt x="20" y="5189"/>
                </a:lnTo>
                <a:lnTo>
                  <a:pt x="27" y="5210"/>
                </a:lnTo>
                <a:lnTo>
                  <a:pt x="35" y="5230"/>
                </a:lnTo>
                <a:lnTo>
                  <a:pt x="45" y="5251"/>
                </a:lnTo>
                <a:lnTo>
                  <a:pt x="55" y="5271"/>
                </a:lnTo>
                <a:lnTo>
                  <a:pt x="66" y="5290"/>
                </a:lnTo>
                <a:lnTo>
                  <a:pt x="78" y="5309"/>
                </a:lnTo>
                <a:lnTo>
                  <a:pt x="91" y="5327"/>
                </a:lnTo>
                <a:lnTo>
                  <a:pt x="104" y="5344"/>
                </a:lnTo>
                <a:lnTo>
                  <a:pt x="119" y="5360"/>
                </a:lnTo>
                <a:lnTo>
                  <a:pt x="135" y="5377"/>
                </a:lnTo>
                <a:lnTo>
                  <a:pt x="150" y="5392"/>
                </a:lnTo>
                <a:lnTo>
                  <a:pt x="167" y="5406"/>
                </a:lnTo>
                <a:lnTo>
                  <a:pt x="184" y="5420"/>
                </a:lnTo>
                <a:lnTo>
                  <a:pt x="203" y="5433"/>
                </a:lnTo>
                <a:lnTo>
                  <a:pt x="221" y="5445"/>
                </a:lnTo>
                <a:lnTo>
                  <a:pt x="240" y="5456"/>
                </a:lnTo>
                <a:lnTo>
                  <a:pt x="260" y="5466"/>
                </a:lnTo>
                <a:lnTo>
                  <a:pt x="281" y="5475"/>
                </a:lnTo>
                <a:lnTo>
                  <a:pt x="301" y="5484"/>
                </a:lnTo>
                <a:lnTo>
                  <a:pt x="322" y="5491"/>
                </a:lnTo>
                <a:lnTo>
                  <a:pt x="345" y="5497"/>
                </a:lnTo>
                <a:lnTo>
                  <a:pt x="366" y="5502"/>
                </a:lnTo>
                <a:lnTo>
                  <a:pt x="389" y="5506"/>
                </a:lnTo>
                <a:lnTo>
                  <a:pt x="412" y="5509"/>
                </a:lnTo>
                <a:lnTo>
                  <a:pt x="435" y="5511"/>
                </a:lnTo>
                <a:lnTo>
                  <a:pt x="458" y="5511"/>
                </a:lnTo>
                <a:lnTo>
                  <a:pt x="2479" y="5511"/>
                </a:lnTo>
                <a:lnTo>
                  <a:pt x="2502" y="5511"/>
                </a:lnTo>
                <a:lnTo>
                  <a:pt x="2525" y="5509"/>
                </a:lnTo>
                <a:lnTo>
                  <a:pt x="2549" y="5506"/>
                </a:lnTo>
                <a:lnTo>
                  <a:pt x="2571" y="5502"/>
                </a:lnTo>
                <a:lnTo>
                  <a:pt x="2593" y="5497"/>
                </a:lnTo>
                <a:lnTo>
                  <a:pt x="2615" y="5491"/>
                </a:lnTo>
                <a:lnTo>
                  <a:pt x="2636" y="5484"/>
                </a:lnTo>
                <a:lnTo>
                  <a:pt x="2657" y="5475"/>
                </a:lnTo>
                <a:lnTo>
                  <a:pt x="2677" y="5466"/>
                </a:lnTo>
                <a:lnTo>
                  <a:pt x="2698" y="5456"/>
                </a:lnTo>
                <a:lnTo>
                  <a:pt x="2716" y="5445"/>
                </a:lnTo>
                <a:lnTo>
                  <a:pt x="2735" y="5433"/>
                </a:lnTo>
                <a:lnTo>
                  <a:pt x="2754" y="5420"/>
                </a:lnTo>
                <a:lnTo>
                  <a:pt x="2771" y="5406"/>
                </a:lnTo>
                <a:lnTo>
                  <a:pt x="2787" y="5392"/>
                </a:lnTo>
                <a:lnTo>
                  <a:pt x="2803" y="5377"/>
                </a:lnTo>
                <a:lnTo>
                  <a:pt x="2818" y="5360"/>
                </a:lnTo>
                <a:lnTo>
                  <a:pt x="2833" y="5344"/>
                </a:lnTo>
                <a:lnTo>
                  <a:pt x="2847" y="5327"/>
                </a:lnTo>
                <a:lnTo>
                  <a:pt x="2859" y="5309"/>
                </a:lnTo>
                <a:lnTo>
                  <a:pt x="2871" y="5290"/>
                </a:lnTo>
                <a:lnTo>
                  <a:pt x="2882" y="5271"/>
                </a:lnTo>
                <a:lnTo>
                  <a:pt x="2892" y="5251"/>
                </a:lnTo>
                <a:lnTo>
                  <a:pt x="2902" y="5230"/>
                </a:lnTo>
                <a:lnTo>
                  <a:pt x="2910" y="5210"/>
                </a:lnTo>
                <a:lnTo>
                  <a:pt x="2918" y="5189"/>
                </a:lnTo>
                <a:lnTo>
                  <a:pt x="2924" y="5167"/>
                </a:lnTo>
                <a:lnTo>
                  <a:pt x="2929" y="5144"/>
                </a:lnTo>
                <a:lnTo>
                  <a:pt x="2933" y="5122"/>
                </a:lnTo>
                <a:lnTo>
                  <a:pt x="2936" y="5099"/>
                </a:lnTo>
                <a:lnTo>
                  <a:pt x="2937" y="5076"/>
                </a:lnTo>
                <a:lnTo>
                  <a:pt x="2938" y="5052"/>
                </a:lnTo>
                <a:lnTo>
                  <a:pt x="2938" y="460"/>
                </a:lnTo>
                <a:lnTo>
                  <a:pt x="2937" y="437"/>
                </a:lnTo>
                <a:lnTo>
                  <a:pt x="2936" y="413"/>
                </a:lnTo>
                <a:lnTo>
                  <a:pt x="2933" y="390"/>
                </a:lnTo>
                <a:lnTo>
                  <a:pt x="2929" y="368"/>
                </a:lnTo>
                <a:lnTo>
                  <a:pt x="2924" y="345"/>
                </a:lnTo>
                <a:lnTo>
                  <a:pt x="2918" y="324"/>
                </a:lnTo>
                <a:lnTo>
                  <a:pt x="2910" y="303"/>
                </a:lnTo>
                <a:lnTo>
                  <a:pt x="2902" y="281"/>
                </a:lnTo>
                <a:lnTo>
                  <a:pt x="2892" y="261"/>
                </a:lnTo>
                <a:lnTo>
                  <a:pt x="2882" y="242"/>
                </a:lnTo>
                <a:lnTo>
                  <a:pt x="2871" y="223"/>
                </a:lnTo>
                <a:lnTo>
                  <a:pt x="2859" y="203"/>
                </a:lnTo>
                <a:lnTo>
                  <a:pt x="2847" y="186"/>
                </a:lnTo>
                <a:lnTo>
                  <a:pt x="2833" y="169"/>
                </a:lnTo>
                <a:lnTo>
                  <a:pt x="2818" y="152"/>
                </a:lnTo>
                <a:lnTo>
                  <a:pt x="2803" y="135"/>
                </a:lnTo>
                <a:lnTo>
                  <a:pt x="2787" y="120"/>
                </a:lnTo>
                <a:lnTo>
                  <a:pt x="2771" y="106"/>
                </a:lnTo>
                <a:lnTo>
                  <a:pt x="2754" y="93"/>
                </a:lnTo>
                <a:lnTo>
                  <a:pt x="2735" y="80"/>
                </a:lnTo>
                <a:lnTo>
                  <a:pt x="2716" y="67"/>
                </a:lnTo>
                <a:lnTo>
                  <a:pt x="2698" y="56"/>
                </a:lnTo>
                <a:lnTo>
                  <a:pt x="2677" y="46"/>
                </a:lnTo>
                <a:lnTo>
                  <a:pt x="2657" y="37"/>
                </a:lnTo>
                <a:lnTo>
                  <a:pt x="2636" y="29"/>
                </a:lnTo>
                <a:lnTo>
                  <a:pt x="2615" y="22"/>
                </a:lnTo>
                <a:lnTo>
                  <a:pt x="2593" y="16"/>
                </a:lnTo>
                <a:lnTo>
                  <a:pt x="2571" y="11"/>
                </a:lnTo>
                <a:lnTo>
                  <a:pt x="2549" y="7"/>
                </a:lnTo>
                <a:lnTo>
                  <a:pt x="2525" y="3"/>
                </a:lnTo>
                <a:lnTo>
                  <a:pt x="2502" y="1"/>
                </a:lnTo>
                <a:lnTo>
                  <a:pt x="2479" y="0"/>
                </a:lnTo>
                <a:close/>
                <a:moveTo>
                  <a:pt x="1194" y="369"/>
                </a:moveTo>
                <a:lnTo>
                  <a:pt x="1744" y="369"/>
                </a:lnTo>
                <a:lnTo>
                  <a:pt x="1753" y="369"/>
                </a:lnTo>
                <a:lnTo>
                  <a:pt x="1763" y="370"/>
                </a:lnTo>
                <a:lnTo>
                  <a:pt x="1772" y="373"/>
                </a:lnTo>
                <a:lnTo>
                  <a:pt x="1780" y="376"/>
                </a:lnTo>
                <a:lnTo>
                  <a:pt x="1788" y="379"/>
                </a:lnTo>
                <a:lnTo>
                  <a:pt x="1796" y="384"/>
                </a:lnTo>
                <a:lnTo>
                  <a:pt x="1803" y="389"/>
                </a:lnTo>
                <a:lnTo>
                  <a:pt x="1809" y="395"/>
                </a:lnTo>
                <a:lnTo>
                  <a:pt x="1815" y="401"/>
                </a:lnTo>
                <a:lnTo>
                  <a:pt x="1820" y="408"/>
                </a:lnTo>
                <a:lnTo>
                  <a:pt x="1825" y="416"/>
                </a:lnTo>
                <a:lnTo>
                  <a:pt x="1828" y="424"/>
                </a:lnTo>
                <a:lnTo>
                  <a:pt x="1833" y="433"/>
                </a:lnTo>
                <a:lnTo>
                  <a:pt x="1835" y="442"/>
                </a:lnTo>
                <a:lnTo>
                  <a:pt x="1836" y="451"/>
                </a:lnTo>
                <a:lnTo>
                  <a:pt x="1837" y="460"/>
                </a:lnTo>
                <a:lnTo>
                  <a:pt x="1836" y="469"/>
                </a:lnTo>
                <a:lnTo>
                  <a:pt x="1835" y="478"/>
                </a:lnTo>
                <a:lnTo>
                  <a:pt x="1833" y="487"/>
                </a:lnTo>
                <a:lnTo>
                  <a:pt x="1828" y="495"/>
                </a:lnTo>
                <a:lnTo>
                  <a:pt x="1825" y="504"/>
                </a:lnTo>
                <a:lnTo>
                  <a:pt x="1820" y="512"/>
                </a:lnTo>
                <a:lnTo>
                  <a:pt x="1815" y="519"/>
                </a:lnTo>
                <a:lnTo>
                  <a:pt x="1809" y="525"/>
                </a:lnTo>
                <a:lnTo>
                  <a:pt x="1803" y="531"/>
                </a:lnTo>
                <a:lnTo>
                  <a:pt x="1796" y="536"/>
                </a:lnTo>
                <a:lnTo>
                  <a:pt x="1788" y="541"/>
                </a:lnTo>
                <a:lnTo>
                  <a:pt x="1780" y="545"/>
                </a:lnTo>
                <a:lnTo>
                  <a:pt x="1772" y="548"/>
                </a:lnTo>
                <a:lnTo>
                  <a:pt x="1763" y="550"/>
                </a:lnTo>
                <a:lnTo>
                  <a:pt x="1753" y="551"/>
                </a:lnTo>
                <a:lnTo>
                  <a:pt x="1744" y="552"/>
                </a:lnTo>
                <a:lnTo>
                  <a:pt x="1194" y="552"/>
                </a:lnTo>
                <a:lnTo>
                  <a:pt x="1184" y="551"/>
                </a:lnTo>
                <a:lnTo>
                  <a:pt x="1175" y="550"/>
                </a:lnTo>
                <a:lnTo>
                  <a:pt x="1166" y="548"/>
                </a:lnTo>
                <a:lnTo>
                  <a:pt x="1158" y="545"/>
                </a:lnTo>
                <a:lnTo>
                  <a:pt x="1150" y="541"/>
                </a:lnTo>
                <a:lnTo>
                  <a:pt x="1142" y="536"/>
                </a:lnTo>
                <a:lnTo>
                  <a:pt x="1135" y="531"/>
                </a:lnTo>
                <a:lnTo>
                  <a:pt x="1129" y="525"/>
                </a:lnTo>
                <a:lnTo>
                  <a:pt x="1123" y="519"/>
                </a:lnTo>
                <a:lnTo>
                  <a:pt x="1117" y="512"/>
                </a:lnTo>
                <a:lnTo>
                  <a:pt x="1112" y="504"/>
                </a:lnTo>
                <a:lnTo>
                  <a:pt x="1108" y="495"/>
                </a:lnTo>
                <a:lnTo>
                  <a:pt x="1105" y="487"/>
                </a:lnTo>
                <a:lnTo>
                  <a:pt x="1103" y="478"/>
                </a:lnTo>
                <a:lnTo>
                  <a:pt x="1102" y="469"/>
                </a:lnTo>
                <a:lnTo>
                  <a:pt x="1101" y="460"/>
                </a:lnTo>
                <a:lnTo>
                  <a:pt x="1102" y="451"/>
                </a:lnTo>
                <a:lnTo>
                  <a:pt x="1103" y="442"/>
                </a:lnTo>
                <a:lnTo>
                  <a:pt x="1105" y="433"/>
                </a:lnTo>
                <a:lnTo>
                  <a:pt x="1108" y="424"/>
                </a:lnTo>
                <a:lnTo>
                  <a:pt x="1112" y="416"/>
                </a:lnTo>
                <a:lnTo>
                  <a:pt x="1117" y="408"/>
                </a:lnTo>
                <a:lnTo>
                  <a:pt x="1123" y="401"/>
                </a:lnTo>
                <a:lnTo>
                  <a:pt x="1129" y="395"/>
                </a:lnTo>
                <a:lnTo>
                  <a:pt x="1135" y="389"/>
                </a:lnTo>
                <a:lnTo>
                  <a:pt x="1142" y="384"/>
                </a:lnTo>
                <a:lnTo>
                  <a:pt x="1150" y="379"/>
                </a:lnTo>
                <a:lnTo>
                  <a:pt x="1158" y="376"/>
                </a:lnTo>
                <a:lnTo>
                  <a:pt x="1166" y="373"/>
                </a:lnTo>
                <a:lnTo>
                  <a:pt x="1175" y="370"/>
                </a:lnTo>
                <a:lnTo>
                  <a:pt x="1184" y="369"/>
                </a:lnTo>
                <a:lnTo>
                  <a:pt x="1194" y="369"/>
                </a:lnTo>
                <a:close/>
                <a:moveTo>
                  <a:pt x="1468" y="5328"/>
                </a:moveTo>
                <a:lnTo>
                  <a:pt x="1468" y="5328"/>
                </a:lnTo>
                <a:lnTo>
                  <a:pt x="1454" y="5328"/>
                </a:lnTo>
                <a:lnTo>
                  <a:pt x="1441" y="5327"/>
                </a:lnTo>
                <a:lnTo>
                  <a:pt x="1427" y="5325"/>
                </a:lnTo>
                <a:lnTo>
                  <a:pt x="1414" y="5322"/>
                </a:lnTo>
                <a:lnTo>
                  <a:pt x="1399" y="5319"/>
                </a:lnTo>
                <a:lnTo>
                  <a:pt x="1387" y="5316"/>
                </a:lnTo>
                <a:lnTo>
                  <a:pt x="1374" y="5312"/>
                </a:lnTo>
                <a:lnTo>
                  <a:pt x="1362" y="5307"/>
                </a:lnTo>
                <a:lnTo>
                  <a:pt x="1350" y="5300"/>
                </a:lnTo>
                <a:lnTo>
                  <a:pt x="1338" y="5294"/>
                </a:lnTo>
                <a:lnTo>
                  <a:pt x="1325" y="5288"/>
                </a:lnTo>
                <a:lnTo>
                  <a:pt x="1314" y="5281"/>
                </a:lnTo>
                <a:lnTo>
                  <a:pt x="1304" y="5273"/>
                </a:lnTo>
                <a:lnTo>
                  <a:pt x="1294" y="5265"/>
                </a:lnTo>
                <a:lnTo>
                  <a:pt x="1284" y="5257"/>
                </a:lnTo>
                <a:lnTo>
                  <a:pt x="1274" y="5248"/>
                </a:lnTo>
                <a:lnTo>
                  <a:pt x="1265" y="5238"/>
                </a:lnTo>
                <a:lnTo>
                  <a:pt x="1256" y="5227"/>
                </a:lnTo>
                <a:lnTo>
                  <a:pt x="1248" y="5217"/>
                </a:lnTo>
                <a:lnTo>
                  <a:pt x="1240" y="5206"/>
                </a:lnTo>
                <a:lnTo>
                  <a:pt x="1233" y="5195"/>
                </a:lnTo>
                <a:lnTo>
                  <a:pt x="1227" y="5184"/>
                </a:lnTo>
                <a:lnTo>
                  <a:pt x="1221" y="5172"/>
                </a:lnTo>
                <a:lnTo>
                  <a:pt x="1215" y="5159"/>
                </a:lnTo>
                <a:lnTo>
                  <a:pt x="1210" y="5147"/>
                </a:lnTo>
                <a:lnTo>
                  <a:pt x="1206" y="5134"/>
                </a:lnTo>
                <a:lnTo>
                  <a:pt x="1202" y="5121"/>
                </a:lnTo>
                <a:lnTo>
                  <a:pt x="1199" y="5108"/>
                </a:lnTo>
                <a:lnTo>
                  <a:pt x="1197" y="5095"/>
                </a:lnTo>
                <a:lnTo>
                  <a:pt x="1195" y="5080"/>
                </a:lnTo>
                <a:lnTo>
                  <a:pt x="1194" y="5066"/>
                </a:lnTo>
                <a:lnTo>
                  <a:pt x="1194" y="5052"/>
                </a:lnTo>
                <a:lnTo>
                  <a:pt x="1194" y="5038"/>
                </a:lnTo>
                <a:lnTo>
                  <a:pt x="1195" y="5025"/>
                </a:lnTo>
                <a:lnTo>
                  <a:pt x="1197" y="5010"/>
                </a:lnTo>
                <a:lnTo>
                  <a:pt x="1199" y="4997"/>
                </a:lnTo>
                <a:lnTo>
                  <a:pt x="1202" y="4983"/>
                </a:lnTo>
                <a:lnTo>
                  <a:pt x="1206" y="4970"/>
                </a:lnTo>
                <a:lnTo>
                  <a:pt x="1210" y="4958"/>
                </a:lnTo>
                <a:lnTo>
                  <a:pt x="1215" y="4945"/>
                </a:lnTo>
                <a:lnTo>
                  <a:pt x="1221" y="4932"/>
                </a:lnTo>
                <a:lnTo>
                  <a:pt x="1227" y="4921"/>
                </a:lnTo>
                <a:lnTo>
                  <a:pt x="1233" y="4909"/>
                </a:lnTo>
                <a:lnTo>
                  <a:pt x="1240" y="4898"/>
                </a:lnTo>
                <a:lnTo>
                  <a:pt x="1248" y="4888"/>
                </a:lnTo>
                <a:lnTo>
                  <a:pt x="1256" y="4876"/>
                </a:lnTo>
                <a:lnTo>
                  <a:pt x="1265" y="4867"/>
                </a:lnTo>
                <a:lnTo>
                  <a:pt x="1274" y="4857"/>
                </a:lnTo>
                <a:lnTo>
                  <a:pt x="1284" y="4848"/>
                </a:lnTo>
                <a:lnTo>
                  <a:pt x="1294" y="4840"/>
                </a:lnTo>
                <a:lnTo>
                  <a:pt x="1304" y="4832"/>
                </a:lnTo>
                <a:lnTo>
                  <a:pt x="1314" y="4824"/>
                </a:lnTo>
                <a:lnTo>
                  <a:pt x="1325" y="4817"/>
                </a:lnTo>
                <a:lnTo>
                  <a:pt x="1338" y="4810"/>
                </a:lnTo>
                <a:lnTo>
                  <a:pt x="1350" y="4803"/>
                </a:lnTo>
                <a:lnTo>
                  <a:pt x="1362" y="4798"/>
                </a:lnTo>
                <a:lnTo>
                  <a:pt x="1374" y="4793"/>
                </a:lnTo>
                <a:lnTo>
                  <a:pt x="1387" y="4789"/>
                </a:lnTo>
                <a:lnTo>
                  <a:pt x="1399" y="4785"/>
                </a:lnTo>
                <a:lnTo>
                  <a:pt x="1414" y="4782"/>
                </a:lnTo>
                <a:lnTo>
                  <a:pt x="1427" y="4780"/>
                </a:lnTo>
                <a:lnTo>
                  <a:pt x="1441" y="4778"/>
                </a:lnTo>
                <a:lnTo>
                  <a:pt x="1454" y="4777"/>
                </a:lnTo>
                <a:lnTo>
                  <a:pt x="1468" y="4777"/>
                </a:lnTo>
                <a:lnTo>
                  <a:pt x="1483" y="4777"/>
                </a:lnTo>
                <a:lnTo>
                  <a:pt x="1497" y="4778"/>
                </a:lnTo>
                <a:lnTo>
                  <a:pt x="1511" y="4780"/>
                </a:lnTo>
                <a:lnTo>
                  <a:pt x="1524" y="4782"/>
                </a:lnTo>
                <a:lnTo>
                  <a:pt x="1537" y="4785"/>
                </a:lnTo>
                <a:lnTo>
                  <a:pt x="1551" y="4789"/>
                </a:lnTo>
                <a:lnTo>
                  <a:pt x="1564" y="4793"/>
                </a:lnTo>
                <a:lnTo>
                  <a:pt x="1576" y="4798"/>
                </a:lnTo>
                <a:lnTo>
                  <a:pt x="1588" y="4803"/>
                </a:lnTo>
                <a:lnTo>
                  <a:pt x="1600" y="4810"/>
                </a:lnTo>
                <a:lnTo>
                  <a:pt x="1611" y="4817"/>
                </a:lnTo>
                <a:lnTo>
                  <a:pt x="1623" y="4824"/>
                </a:lnTo>
                <a:lnTo>
                  <a:pt x="1634" y="4832"/>
                </a:lnTo>
                <a:lnTo>
                  <a:pt x="1644" y="4840"/>
                </a:lnTo>
                <a:lnTo>
                  <a:pt x="1654" y="4848"/>
                </a:lnTo>
                <a:lnTo>
                  <a:pt x="1664" y="4857"/>
                </a:lnTo>
                <a:lnTo>
                  <a:pt x="1673" y="4867"/>
                </a:lnTo>
                <a:lnTo>
                  <a:pt x="1681" y="4876"/>
                </a:lnTo>
                <a:lnTo>
                  <a:pt x="1690" y="4888"/>
                </a:lnTo>
                <a:lnTo>
                  <a:pt x="1698" y="4898"/>
                </a:lnTo>
                <a:lnTo>
                  <a:pt x="1705" y="4909"/>
                </a:lnTo>
                <a:lnTo>
                  <a:pt x="1711" y="4921"/>
                </a:lnTo>
                <a:lnTo>
                  <a:pt x="1717" y="4932"/>
                </a:lnTo>
                <a:lnTo>
                  <a:pt x="1723" y="4945"/>
                </a:lnTo>
                <a:lnTo>
                  <a:pt x="1728" y="4958"/>
                </a:lnTo>
                <a:lnTo>
                  <a:pt x="1732" y="4970"/>
                </a:lnTo>
                <a:lnTo>
                  <a:pt x="1736" y="4983"/>
                </a:lnTo>
                <a:lnTo>
                  <a:pt x="1739" y="4997"/>
                </a:lnTo>
                <a:lnTo>
                  <a:pt x="1741" y="5010"/>
                </a:lnTo>
                <a:lnTo>
                  <a:pt x="1743" y="5025"/>
                </a:lnTo>
                <a:lnTo>
                  <a:pt x="1744" y="5038"/>
                </a:lnTo>
                <a:lnTo>
                  <a:pt x="1744" y="5052"/>
                </a:lnTo>
                <a:lnTo>
                  <a:pt x="1744" y="5066"/>
                </a:lnTo>
                <a:lnTo>
                  <a:pt x="1743" y="5080"/>
                </a:lnTo>
                <a:lnTo>
                  <a:pt x="1741" y="5095"/>
                </a:lnTo>
                <a:lnTo>
                  <a:pt x="1739" y="5108"/>
                </a:lnTo>
                <a:lnTo>
                  <a:pt x="1736" y="5121"/>
                </a:lnTo>
                <a:lnTo>
                  <a:pt x="1732" y="5134"/>
                </a:lnTo>
                <a:lnTo>
                  <a:pt x="1728" y="5147"/>
                </a:lnTo>
                <a:lnTo>
                  <a:pt x="1723" y="5159"/>
                </a:lnTo>
                <a:lnTo>
                  <a:pt x="1717" y="5172"/>
                </a:lnTo>
                <a:lnTo>
                  <a:pt x="1711" y="5184"/>
                </a:lnTo>
                <a:lnTo>
                  <a:pt x="1705" y="5195"/>
                </a:lnTo>
                <a:lnTo>
                  <a:pt x="1698" y="5206"/>
                </a:lnTo>
                <a:lnTo>
                  <a:pt x="1690" y="5217"/>
                </a:lnTo>
                <a:lnTo>
                  <a:pt x="1681" y="5227"/>
                </a:lnTo>
                <a:lnTo>
                  <a:pt x="1673" y="5238"/>
                </a:lnTo>
                <a:lnTo>
                  <a:pt x="1664" y="5248"/>
                </a:lnTo>
                <a:lnTo>
                  <a:pt x="1654" y="5257"/>
                </a:lnTo>
                <a:lnTo>
                  <a:pt x="1644" y="5265"/>
                </a:lnTo>
                <a:lnTo>
                  <a:pt x="1634" y="5273"/>
                </a:lnTo>
                <a:lnTo>
                  <a:pt x="1623" y="5281"/>
                </a:lnTo>
                <a:lnTo>
                  <a:pt x="1611" y="5288"/>
                </a:lnTo>
                <a:lnTo>
                  <a:pt x="1600" y="5294"/>
                </a:lnTo>
                <a:lnTo>
                  <a:pt x="1588" y="5300"/>
                </a:lnTo>
                <a:lnTo>
                  <a:pt x="1576" y="5307"/>
                </a:lnTo>
                <a:lnTo>
                  <a:pt x="1564" y="5312"/>
                </a:lnTo>
                <a:lnTo>
                  <a:pt x="1551" y="5316"/>
                </a:lnTo>
                <a:lnTo>
                  <a:pt x="1537" y="5319"/>
                </a:lnTo>
                <a:lnTo>
                  <a:pt x="1524" y="5322"/>
                </a:lnTo>
                <a:lnTo>
                  <a:pt x="1511" y="5325"/>
                </a:lnTo>
                <a:lnTo>
                  <a:pt x="1497" y="5327"/>
                </a:lnTo>
                <a:lnTo>
                  <a:pt x="1483" y="5328"/>
                </a:lnTo>
                <a:lnTo>
                  <a:pt x="1468" y="5328"/>
                </a:lnTo>
                <a:close/>
                <a:moveTo>
                  <a:pt x="2755" y="4593"/>
                </a:moveTo>
                <a:lnTo>
                  <a:pt x="183" y="4593"/>
                </a:lnTo>
                <a:lnTo>
                  <a:pt x="183" y="919"/>
                </a:lnTo>
                <a:lnTo>
                  <a:pt x="2755" y="919"/>
                </a:lnTo>
                <a:lnTo>
                  <a:pt x="2755" y="4593"/>
                </a:lnTo>
                <a:close/>
              </a:path>
            </a:pathLst>
          </a:custGeom>
          <a:solidFill>
            <a:srgbClr val="1B2229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8" name="KSO_Shape"/>
          <p:cNvSpPr>
            <a:spLocks noChangeArrowheads="1"/>
          </p:cNvSpPr>
          <p:nvPr/>
        </p:nvSpPr>
        <p:spPr bwMode="auto">
          <a:xfrm>
            <a:off x="9785185" y="2939360"/>
            <a:ext cx="559287" cy="551830"/>
          </a:xfrm>
          <a:custGeom>
            <a:avLst/>
            <a:gdLst/>
            <a:ahLst/>
            <a:cxnLst/>
            <a:rect l="0" t="0" r="r" b="b"/>
            <a:pathLst>
              <a:path w="1622425" h="1601788">
                <a:moveTo>
                  <a:pt x="1477962" y="927100"/>
                </a:moveTo>
                <a:lnTo>
                  <a:pt x="1622425" y="927100"/>
                </a:lnTo>
                <a:lnTo>
                  <a:pt x="1622425" y="1293813"/>
                </a:lnTo>
                <a:lnTo>
                  <a:pt x="1477962" y="1293813"/>
                </a:lnTo>
                <a:lnTo>
                  <a:pt x="1477962" y="927100"/>
                </a:lnTo>
                <a:close/>
                <a:moveTo>
                  <a:pt x="1477962" y="463550"/>
                </a:moveTo>
                <a:lnTo>
                  <a:pt x="1622425" y="463550"/>
                </a:lnTo>
                <a:lnTo>
                  <a:pt x="1622425" y="830263"/>
                </a:lnTo>
                <a:lnTo>
                  <a:pt x="1477962" y="830263"/>
                </a:lnTo>
                <a:lnTo>
                  <a:pt x="1477962" y="463550"/>
                </a:lnTo>
                <a:close/>
                <a:moveTo>
                  <a:pt x="871932" y="418865"/>
                </a:moveTo>
                <a:lnTo>
                  <a:pt x="866214" y="419183"/>
                </a:lnTo>
                <a:lnTo>
                  <a:pt x="859861" y="419183"/>
                </a:lnTo>
                <a:lnTo>
                  <a:pt x="848426" y="420453"/>
                </a:lnTo>
                <a:lnTo>
                  <a:pt x="837309" y="422359"/>
                </a:lnTo>
                <a:lnTo>
                  <a:pt x="826509" y="424582"/>
                </a:lnTo>
                <a:lnTo>
                  <a:pt x="815709" y="427440"/>
                </a:lnTo>
                <a:lnTo>
                  <a:pt x="805862" y="430298"/>
                </a:lnTo>
                <a:lnTo>
                  <a:pt x="796650" y="433473"/>
                </a:lnTo>
                <a:lnTo>
                  <a:pt x="787439" y="436649"/>
                </a:lnTo>
                <a:lnTo>
                  <a:pt x="771874" y="443000"/>
                </a:lnTo>
                <a:lnTo>
                  <a:pt x="766792" y="444906"/>
                </a:lnTo>
                <a:lnTo>
                  <a:pt x="762027" y="446811"/>
                </a:lnTo>
                <a:lnTo>
                  <a:pt x="757262" y="449034"/>
                </a:lnTo>
                <a:lnTo>
                  <a:pt x="752498" y="451257"/>
                </a:lnTo>
                <a:lnTo>
                  <a:pt x="748051" y="454115"/>
                </a:lnTo>
                <a:lnTo>
                  <a:pt x="743921" y="456655"/>
                </a:lnTo>
                <a:lnTo>
                  <a:pt x="739792" y="459831"/>
                </a:lnTo>
                <a:lnTo>
                  <a:pt x="735345" y="463324"/>
                </a:lnTo>
                <a:lnTo>
                  <a:pt x="731533" y="466817"/>
                </a:lnTo>
                <a:lnTo>
                  <a:pt x="728039" y="470628"/>
                </a:lnTo>
                <a:lnTo>
                  <a:pt x="724545" y="474757"/>
                </a:lnTo>
                <a:lnTo>
                  <a:pt x="721051" y="479202"/>
                </a:lnTo>
                <a:lnTo>
                  <a:pt x="718192" y="483966"/>
                </a:lnTo>
                <a:lnTo>
                  <a:pt x="715333" y="488729"/>
                </a:lnTo>
                <a:lnTo>
                  <a:pt x="712792" y="493810"/>
                </a:lnTo>
                <a:lnTo>
                  <a:pt x="710251" y="499526"/>
                </a:lnTo>
                <a:lnTo>
                  <a:pt x="708028" y="504925"/>
                </a:lnTo>
                <a:lnTo>
                  <a:pt x="706122" y="510959"/>
                </a:lnTo>
                <a:lnTo>
                  <a:pt x="704216" y="517310"/>
                </a:lnTo>
                <a:lnTo>
                  <a:pt x="702628" y="523979"/>
                </a:lnTo>
                <a:lnTo>
                  <a:pt x="701357" y="530648"/>
                </a:lnTo>
                <a:lnTo>
                  <a:pt x="700404" y="537952"/>
                </a:lnTo>
                <a:lnTo>
                  <a:pt x="699769" y="545256"/>
                </a:lnTo>
                <a:lnTo>
                  <a:pt x="699451" y="553512"/>
                </a:lnTo>
                <a:lnTo>
                  <a:pt x="699451" y="561451"/>
                </a:lnTo>
                <a:lnTo>
                  <a:pt x="699451" y="570025"/>
                </a:lnTo>
                <a:lnTo>
                  <a:pt x="700087" y="578600"/>
                </a:lnTo>
                <a:lnTo>
                  <a:pt x="700722" y="587809"/>
                </a:lnTo>
                <a:lnTo>
                  <a:pt x="701992" y="597018"/>
                </a:lnTo>
                <a:lnTo>
                  <a:pt x="703263" y="607180"/>
                </a:lnTo>
                <a:lnTo>
                  <a:pt x="705169" y="617025"/>
                </a:lnTo>
                <a:lnTo>
                  <a:pt x="707392" y="627504"/>
                </a:lnTo>
                <a:lnTo>
                  <a:pt x="708028" y="630998"/>
                </a:lnTo>
                <a:lnTo>
                  <a:pt x="708028" y="634173"/>
                </a:lnTo>
                <a:lnTo>
                  <a:pt x="707710" y="637666"/>
                </a:lnTo>
                <a:lnTo>
                  <a:pt x="707392" y="640524"/>
                </a:lnTo>
                <a:lnTo>
                  <a:pt x="706757" y="643065"/>
                </a:lnTo>
                <a:lnTo>
                  <a:pt x="705804" y="645605"/>
                </a:lnTo>
                <a:lnTo>
                  <a:pt x="703263" y="650051"/>
                </a:lnTo>
                <a:lnTo>
                  <a:pt x="701039" y="654815"/>
                </a:lnTo>
                <a:lnTo>
                  <a:pt x="699134" y="658626"/>
                </a:lnTo>
                <a:lnTo>
                  <a:pt x="698498" y="660531"/>
                </a:lnTo>
                <a:lnTo>
                  <a:pt x="697863" y="662436"/>
                </a:lnTo>
                <a:lnTo>
                  <a:pt x="697545" y="664342"/>
                </a:lnTo>
                <a:lnTo>
                  <a:pt x="697545" y="666247"/>
                </a:lnTo>
                <a:lnTo>
                  <a:pt x="699134" y="688794"/>
                </a:lnTo>
                <a:lnTo>
                  <a:pt x="700404" y="702132"/>
                </a:lnTo>
                <a:lnTo>
                  <a:pt x="701039" y="709436"/>
                </a:lnTo>
                <a:lnTo>
                  <a:pt x="702310" y="716104"/>
                </a:lnTo>
                <a:lnTo>
                  <a:pt x="703581" y="723408"/>
                </a:lnTo>
                <a:lnTo>
                  <a:pt x="705487" y="729760"/>
                </a:lnTo>
                <a:lnTo>
                  <a:pt x="707075" y="736111"/>
                </a:lnTo>
                <a:lnTo>
                  <a:pt x="709298" y="742145"/>
                </a:lnTo>
                <a:lnTo>
                  <a:pt x="711839" y="747226"/>
                </a:lnTo>
                <a:lnTo>
                  <a:pt x="714698" y="751989"/>
                </a:lnTo>
                <a:lnTo>
                  <a:pt x="716286" y="753894"/>
                </a:lnTo>
                <a:lnTo>
                  <a:pt x="718192" y="755800"/>
                </a:lnTo>
                <a:lnTo>
                  <a:pt x="719780" y="757705"/>
                </a:lnTo>
                <a:lnTo>
                  <a:pt x="722322" y="759293"/>
                </a:lnTo>
                <a:lnTo>
                  <a:pt x="725816" y="760563"/>
                </a:lnTo>
                <a:lnTo>
                  <a:pt x="731533" y="762151"/>
                </a:lnTo>
                <a:lnTo>
                  <a:pt x="736933" y="763104"/>
                </a:lnTo>
                <a:lnTo>
                  <a:pt x="738839" y="763421"/>
                </a:lnTo>
                <a:lnTo>
                  <a:pt x="739792" y="763104"/>
                </a:lnTo>
                <a:lnTo>
                  <a:pt x="745827" y="831062"/>
                </a:lnTo>
                <a:lnTo>
                  <a:pt x="747098" y="833603"/>
                </a:lnTo>
                <a:lnTo>
                  <a:pt x="748368" y="835826"/>
                </a:lnTo>
                <a:lnTo>
                  <a:pt x="749639" y="838049"/>
                </a:lnTo>
                <a:lnTo>
                  <a:pt x="751227" y="839954"/>
                </a:lnTo>
                <a:lnTo>
                  <a:pt x="754404" y="843765"/>
                </a:lnTo>
                <a:lnTo>
                  <a:pt x="757898" y="847576"/>
                </a:lnTo>
                <a:lnTo>
                  <a:pt x="761074" y="851386"/>
                </a:lnTo>
                <a:lnTo>
                  <a:pt x="762662" y="853609"/>
                </a:lnTo>
                <a:lnTo>
                  <a:pt x="763933" y="855832"/>
                </a:lnTo>
                <a:lnTo>
                  <a:pt x="765204" y="858373"/>
                </a:lnTo>
                <a:lnTo>
                  <a:pt x="766474" y="861548"/>
                </a:lnTo>
                <a:lnTo>
                  <a:pt x="767427" y="865042"/>
                </a:lnTo>
                <a:lnTo>
                  <a:pt x="768380" y="868852"/>
                </a:lnTo>
                <a:lnTo>
                  <a:pt x="751545" y="872663"/>
                </a:lnTo>
                <a:lnTo>
                  <a:pt x="744874" y="887271"/>
                </a:lnTo>
                <a:lnTo>
                  <a:pt x="740745" y="895528"/>
                </a:lnTo>
                <a:lnTo>
                  <a:pt x="736298" y="904102"/>
                </a:lnTo>
                <a:lnTo>
                  <a:pt x="731533" y="912358"/>
                </a:lnTo>
                <a:lnTo>
                  <a:pt x="726451" y="919980"/>
                </a:lnTo>
                <a:lnTo>
                  <a:pt x="723910" y="923156"/>
                </a:lnTo>
                <a:lnTo>
                  <a:pt x="721051" y="926014"/>
                </a:lnTo>
                <a:lnTo>
                  <a:pt x="718510" y="928555"/>
                </a:lnTo>
                <a:lnTo>
                  <a:pt x="715969" y="930778"/>
                </a:lnTo>
                <a:lnTo>
                  <a:pt x="680393" y="940622"/>
                </a:lnTo>
                <a:lnTo>
                  <a:pt x="648628" y="953960"/>
                </a:lnTo>
                <a:lnTo>
                  <a:pt x="615911" y="967932"/>
                </a:lnTo>
                <a:lnTo>
                  <a:pt x="551747" y="995243"/>
                </a:lnTo>
                <a:lnTo>
                  <a:pt x="544123" y="998101"/>
                </a:lnTo>
                <a:lnTo>
                  <a:pt x="537135" y="1000641"/>
                </a:lnTo>
                <a:lnTo>
                  <a:pt x="522524" y="1006040"/>
                </a:lnTo>
                <a:lnTo>
                  <a:pt x="507912" y="1011121"/>
                </a:lnTo>
                <a:lnTo>
                  <a:pt x="500924" y="1013979"/>
                </a:lnTo>
                <a:lnTo>
                  <a:pt x="493936" y="1016837"/>
                </a:lnTo>
                <a:lnTo>
                  <a:pt x="487583" y="1020648"/>
                </a:lnTo>
                <a:lnTo>
                  <a:pt x="481548" y="1024141"/>
                </a:lnTo>
                <a:lnTo>
                  <a:pt x="475512" y="1027952"/>
                </a:lnTo>
                <a:lnTo>
                  <a:pt x="470430" y="1032398"/>
                </a:lnTo>
                <a:lnTo>
                  <a:pt x="467889" y="1034938"/>
                </a:lnTo>
                <a:lnTo>
                  <a:pt x="465665" y="1037796"/>
                </a:lnTo>
                <a:lnTo>
                  <a:pt x="463442" y="1040337"/>
                </a:lnTo>
                <a:lnTo>
                  <a:pt x="461218" y="1043195"/>
                </a:lnTo>
                <a:lnTo>
                  <a:pt x="459313" y="1046370"/>
                </a:lnTo>
                <a:lnTo>
                  <a:pt x="457407" y="1049546"/>
                </a:lnTo>
                <a:lnTo>
                  <a:pt x="456136" y="1052722"/>
                </a:lnTo>
                <a:lnTo>
                  <a:pt x="454548" y="1056850"/>
                </a:lnTo>
                <a:lnTo>
                  <a:pt x="454230" y="1082573"/>
                </a:lnTo>
                <a:lnTo>
                  <a:pt x="453595" y="1116234"/>
                </a:lnTo>
                <a:lnTo>
                  <a:pt x="452960" y="1151484"/>
                </a:lnTo>
                <a:lnTo>
                  <a:pt x="452642" y="1167997"/>
                </a:lnTo>
                <a:lnTo>
                  <a:pt x="452960" y="1182605"/>
                </a:lnTo>
                <a:lnTo>
                  <a:pt x="1276928" y="1182605"/>
                </a:lnTo>
                <a:lnTo>
                  <a:pt x="1277245" y="1167997"/>
                </a:lnTo>
                <a:lnTo>
                  <a:pt x="1276928" y="1151484"/>
                </a:lnTo>
                <a:lnTo>
                  <a:pt x="1276292" y="1116234"/>
                </a:lnTo>
                <a:lnTo>
                  <a:pt x="1275339" y="1082573"/>
                </a:lnTo>
                <a:lnTo>
                  <a:pt x="1275022" y="1056850"/>
                </a:lnTo>
                <a:lnTo>
                  <a:pt x="1273751" y="1052722"/>
                </a:lnTo>
                <a:lnTo>
                  <a:pt x="1272163" y="1049546"/>
                </a:lnTo>
                <a:lnTo>
                  <a:pt x="1270257" y="1046370"/>
                </a:lnTo>
                <a:lnTo>
                  <a:pt x="1268669" y="1043195"/>
                </a:lnTo>
                <a:lnTo>
                  <a:pt x="1266445" y="1040337"/>
                </a:lnTo>
                <a:lnTo>
                  <a:pt x="1264222" y="1037796"/>
                </a:lnTo>
                <a:lnTo>
                  <a:pt x="1261998" y="1034938"/>
                </a:lnTo>
                <a:lnTo>
                  <a:pt x="1259775" y="1032398"/>
                </a:lnTo>
                <a:lnTo>
                  <a:pt x="1254057" y="1027952"/>
                </a:lnTo>
                <a:lnTo>
                  <a:pt x="1248340" y="1024141"/>
                </a:lnTo>
                <a:lnTo>
                  <a:pt x="1242304" y="1020648"/>
                </a:lnTo>
                <a:lnTo>
                  <a:pt x="1235634" y="1016837"/>
                </a:lnTo>
                <a:lnTo>
                  <a:pt x="1228963" y="1013979"/>
                </a:lnTo>
                <a:lnTo>
                  <a:pt x="1221658" y="1011121"/>
                </a:lnTo>
                <a:lnTo>
                  <a:pt x="1207681" y="1006040"/>
                </a:lnTo>
                <a:lnTo>
                  <a:pt x="1192752" y="1000641"/>
                </a:lnTo>
                <a:lnTo>
                  <a:pt x="1185446" y="998101"/>
                </a:lnTo>
                <a:lnTo>
                  <a:pt x="1178458" y="995243"/>
                </a:lnTo>
                <a:lnTo>
                  <a:pt x="1113659" y="967932"/>
                </a:lnTo>
                <a:lnTo>
                  <a:pt x="1080941" y="953960"/>
                </a:lnTo>
                <a:lnTo>
                  <a:pt x="1049177" y="940622"/>
                </a:lnTo>
                <a:lnTo>
                  <a:pt x="1013601" y="930778"/>
                </a:lnTo>
                <a:lnTo>
                  <a:pt x="1011060" y="928555"/>
                </a:lnTo>
                <a:lnTo>
                  <a:pt x="1008519" y="926014"/>
                </a:lnTo>
                <a:lnTo>
                  <a:pt x="1005977" y="923156"/>
                </a:lnTo>
                <a:lnTo>
                  <a:pt x="1003436" y="919980"/>
                </a:lnTo>
                <a:lnTo>
                  <a:pt x="998036" y="912358"/>
                </a:lnTo>
                <a:lnTo>
                  <a:pt x="993589" y="904102"/>
                </a:lnTo>
                <a:lnTo>
                  <a:pt x="989142" y="895528"/>
                </a:lnTo>
                <a:lnTo>
                  <a:pt x="985013" y="887271"/>
                </a:lnTo>
                <a:lnTo>
                  <a:pt x="978025" y="872663"/>
                </a:lnTo>
                <a:lnTo>
                  <a:pt x="955790" y="869487"/>
                </a:lnTo>
                <a:lnTo>
                  <a:pt x="956107" y="865359"/>
                </a:lnTo>
                <a:lnTo>
                  <a:pt x="956743" y="861231"/>
                </a:lnTo>
                <a:lnTo>
                  <a:pt x="957696" y="857738"/>
                </a:lnTo>
                <a:lnTo>
                  <a:pt x="958649" y="854562"/>
                </a:lnTo>
                <a:lnTo>
                  <a:pt x="960237" y="852021"/>
                </a:lnTo>
                <a:lnTo>
                  <a:pt x="961507" y="849481"/>
                </a:lnTo>
                <a:lnTo>
                  <a:pt x="965319" y="845035"/>
                </a:lnTo>
                <a:lnTo>
                  <a:pt x="968813" y="840272"/>
                </a:lnTo>
                <a:lnTo>
                  <a:pt x="972307" y="835826"/>
                </a:lnTo>
                <a:lnTo>
                  <a:pt x="973895" y="833603"/>
                </a:lnTo>
                <a:lnTo>
                  <a:pt x="975484" y="830745"/>
                </a:lnTo>
                <a:lnTo>
                  <a:pt x="977072" y="827887"/>
                </a:lnTo>
                <a:lnTo>
                  <a:pt x="978025" y="824393"/>
                </a:lnTo>
                <a:lnTo>
                  <a:pt x="978978" y="821218"/>
                </a:lnTo>
                <a:lnTo>
                  <a:pt x="979613" y="818042"/>
                </a:lnTo>
                <a:lnTo>
                  <a:pt x="980566" y="811373"/>
                </a:lnTo>
                <a:lnTo>
                  <a:pt x="981201" y="804069"/>
                </a:lnTo>
                <a:lnTo>
                  <a:pt x="981837" y="797083"/>
                </a:lnTo>
                <a:lnTo>
                  <a:pt x="982154" y="789779"/>
                </a:lnTo>
                <a:lnTo>
                  <a:pt x="983107" y="783110"/>
                </a:lnTo>
                <a:lnTo>
                  <a:pt x="983742" y="779935"/>
                </a:lnTo>
                <a:lnTo>
                  <a:pt x="984695" y="776759"/>
                </a:lnTo>
                <a:lnTo>
                  <a:pt x="985966" y="773266"/>
                </a:lnTo>
                <a:lnTo>
                  <a:pt x="987236" y="770408"/>
                </a:lnTo>
                <a:lnTo>
                  <a:pt x="988507" y="768502"/>
                </a:lnTo>
                <a:lnTo>
                  <a:pt x="989778" y="766915"/>
                </a:lnTo>
                <a:lnTo>
                  <a:pt x="991366" y="765327"/>
                </a:lnTo>
                <a:lnTo>
                  <a:pt x="992636" y="764056"/>
                </a:lnTo>
                <a:lnTo>
                  <a:pt x="996131" y="761834"/>
                </a:lnTo>
                <a:lnTo>
                  <a:pt x="999942" y="759928"/>
                </a:lnTo>
                <a:lnTo>
                  <a:pt x="1003436" y="758023"/>
                </a:lnTo>
                <a:lnTo>
                  <a:pt x="1006930" y="755800"/>
                </a:lnTo>
                <a:lnTo>
                  <a:pt x="1010107" y="753259"/>
                </a:lnTo>
                <a:lnTo>
                  <a:pt x="1011695" y="751989"/>
                </a:lnTo>
                <a:lnTo>
                  <a:pt x="1012966" y="750401"/>
                </a:lnTo>
                <a:lnTo>
                  <a:pt x="1014871" y="746908"/>
                </a:lnTo>
                <a:lnTo>
                  <a:pt x="1017095" y="743097"/>
                </a:lnTo>
                <a:lnTo>
                  <a:pt x="1019001" y="738651"/>
                </a:lnTo>
                <a:lnTo>
                  <a:pt x="1020589" y="734523"/>
                </a:lnTo>
                <a:lnTo>
                  <a:pt x="1023130" y="725631"/>
                </a:lnTo>
                <a:lnTo>
                  <a:pt x="1024718" y="717057"/>
                </a:lnTo>
                <a:lnTo>
                  <a:pt x="1025989" y="709753"/>
                </a:lnTo>
                <a:lnTo>
                  <a:pt x="1026942" y="701814"/>
                </a:lnTo>
                <a:lnTo>
                  <a:pt x="1027895" y="693875"/>
                </a:lnTo>
                <a:lnTo>
                  <a:pt x="1028213" y="685618"/>
                </a:lnTo>
                <a:lnTo>
                  <a:pt x="1027895" y="677362"/>
                </a:lnTo>
                <a:lnTo>
                  <a:pt x="1027577" y="673233"/>
                </a:lnTo>
                <a:lnTo>
                  <a:pt x="1026942" y="669105"/>
                </a:lnTo>
                <a:lnTo>
                  <a:pt x="1025989" y="665294"/>
                </a:lnTo>
                <a:lnTo>
                  <a:pt x="1025036" y="661484"/>
                </a:lnTo>
                <a:lnTo>
                  <a:pt x="1023766" y="657673"/>
                </a:lnTo>
                <a:lnTo>
                  <a:pt x="1022177" y="654180"/>
                </a:lnTo>
                <a:lnTo>
                  <a:pt x="1019001" y="647511"/>
                </a:lnTo>
                <a:lnTo>
                  <a:pt x="1015824" y="642747"/>
                </a:lnTo>
                <a:lnTo>
                  <a:pt x="1014871" y="640207"/>
                </a:lnTo>
                <a:lnTo>
                  <a:pt x="1013919" y="637349"/>
                </a:lnTo>
                <a:lnTo>
                  <a:pt x="1012966" y="633856"/>
                </a:lnTo>
                <a:lnTo>
                  <a:pt x="1012330" y="629410"/>
                </a:lnTo>
                <a:lnTo>
                  <a:pt x="1012013" y="626234"/>
                </a:lnTo>
                <a:lnTo>
                  <a:pt x="1012013" y="622106"/>
                </a:lnTo>
                <a:lnTo>
                  <a:pt x="1012330" y="612261"/>
                </a:lnTo>
                <a:lnTo>
                  <a:pt x="1012966" y="601147"/>
                </a:lnTo>
                <a:lnTo>
                  <a:pt x="1013919" y="588762"/>
                </a:lnTo>
                <a:lnTo>
                  <a:pt x="1016460" y="566215"/>
                </a:lnTo>
                <a:lnTo>
                  <a:pt x="1017095" y="557323"/>
                </a:lnTo>
                <a:lnTo>
                  <a:pt x="1017413" y="551607"/>
                </a:lnTo>
                <a:lnTo>
                  <a:pt x="1017730" y="534141"/>
                </a:lnTo>
                <a:lnTo>
                  <a:pt x="1017413" y="527472"/>
                </a:lnTo>
                <a:lnTo>
                  <a:pt x="1016777" y="521756"/>
                </a:lnTo>
                <a:lnTo>
                  <a:pt x="1015824" y="516040"/>
                </a:lnTo>
                <a:lnTo>
                  <a:pt x="1014236" y="509371"/>
                </a:lnTo>
                <a:lnTo>
                  <a:pt x="1010424" y="492222"/>
                </a:lnTo>
                <a:lnTo>
                  <a:pt x="1008836" y="488412"/>
                </a:lnTo>
                <a:lnTo>
                  <a:pt x="1006930" y="483966"/>
                </a:lnTo>
                <a:lnTo>
                  <a:pt x="1004707" y="478567"/>
                </a:lnTo>
                <a:lnTo>
                  <a:pt x="1001530" y="473169"/>
                </a:lnTo>
                <a:lnTo>
                  <a:pt x="997401" y="467770"/>
                </a:lnTo>
                <a:lnTo>
                  <a:pt x="995495" y="465547"/>
                </a:lnTo>
                <a:lnTo>
                  <a:pt x="993272" y="463324"/>
                </a:lnTo>
                <a:lnTo>
                  <a:pt x="991048" y="460784"/>
                </a:lnTo>
                <a:lnTo>
                  <a:pt x="988825" y="459196"/>
                </a:lnTo>
                <a:lnTo>
                  <a:pt x="962143" y="454750"/>
                </a:lnTo>
                <a:lnTo>
                  <a:pt x="945943" y="439825"/>
                </a:lnTo>
                <a:lnTo>
                  <a:pt x="939908" y="436331"/>
                </a:lnTo>
                <a:lnTo>
                  <a:pt x="933555" y="433156"/>
                </a:lnTo>
                <a:lnTo>
                  <a:pt x="927202" y="430298"/>
                </a:lnTo>
                <a:lnTo>
                  <a:pt x="921167" y="427757"/>
                </a:lnTo>
                <a:lnTo>
                  <a:pt x="915131" y="425534"/>
                </a:lnTo>
                <a:lnTo>
                  <a:pt x="908778" y="423629"/>
                </a:lnTo>
                <a:lnTo>
                  <a:pt x="902426" y="422041"/>
                </a:lnTo>
                <a:lnTo>
                  <a:pt x="896390" y="421088"/>
                </a:lnTo>
                <a:lnTo>
                  <a:pt x="890038" y="420136"/>
                </a:lnTo>
                <a:lnTo>
                  <a:pt x="884002" y="419501"/>
                </a:lnTo>
                <a:lnTo>
                  <a:pt x="878285" y="419183"/>
                </a:lnTo>
                <a:lnTo>
                  <a:pt x="871932" y="418865"/>
                </a:lnTo>
                <a:close/>
                <a:moveTo>
                  <a:pt x="1477962" y="0"/>
                </a:moveTo>
                <a:lnTo>
                  <a:pt x="1622425" y="0"/>
                </a:lnTo>
                <a:lnTo>
                  <a:pt x="1622425" y="366713"/>
                </a:lnTo>
                <a:lnTo>
                  <a:pt x="1477962" y="366713"/>
                </a:lnTo>
                <a:lnTo>
                  <a:pt x="1477962" y="0"/>
                </a:lnTo>
                <a:close/>
                <a:moveTo>
                  <a:pt x="326855" y="0"/>
                </a:moveTo>
                <a:lnTo>
                  <a:pt x="1403350" y="0"/>
                </a:lnTo>
                <a:lnTo>
                  <a:pt x="1403350" y="1601788"/>
                </a:lnTo>
                <a:lnTo>
                  <a:pt x="326855" y="1601788"/>
                </a:lnTo>
                <a:lnTo>
                  <a:pt x="326855" y="0"/>
                </a:lnTo>
                <a:close/>
                <a:moveTo>
                  <a:pt x="90211" y="0"/>
                </a:moveTo>
                <a:lnTo>
                  <a:pt x="94975" y="0"/>
                </a:lnTo>
                <a:lnTo>
                  <a:pt x="212503" y="0"/>
                </a:lnTo>
                <a:lnTo>
                  <a:pt x="212503" y="1601788"/>
                </a:lnTo>
                <a:lnTo>
                  <a:pt x="94975" y="1601788"/>
                </a:lnTo>
                <a:lnTo>
                  <a:pt x="90211" y="1601788"/>
                </a:lnTo>
                <a:lnTo>
                  <a:pt x="85446" y="1601471"/>
                </a:lnTo>
                <a:lnTo>
                  <a:pt x="80681" y="1600835"/>
                </a:lnTo>
                <a:lnTo>
                  <a:pt x="75917" y="1599883"/>
                </a:lnTo>
                <a:lnTo>
                  <a:pt x="71470" y="1598930"/>
                </a:lnTo>
                <a:lnTo>
                  <a:pt x="67023" y="1597660"/>
                </a:lnTo>
                <a:lnTo>
                  <a:pt x="62258" y="1596072"/>
                </a:lnTo>
                <a:lnTo>
                  <a:pt x="58129" y="1594484"/>
                </a:lnTo>
                <a:lnTo>
                  <a:pt x="53999" y="1592261"/>
                </a:lnTo>
                <a:lnTo>
                  <a:pt x="49870" y="1590356"/>
                </a:lnTo>
                <a:lnTo>
                  <a:pt x="45740" y="1587815"/>
                </a:lnTo>
                <a:lnTo>
                  <a:pt x="41929" y="1585592"/>
                </a:lnTo>
                <a:lnTo>
                  <a:pt x="38117" y="1583052"/>
                </a:lnTo>
                <a:lnTo>
                  <a:pt x="34623" y="1580194"/>
                </a:lnTo>
                <a:lnTo>
                  <a:pt x="31446" y="1577336"/>
                </a:lnTo>
                <a:lnTo>
                  <a:pt x="27635" y="1573843"/>
                </a:lnTo>
                <a:lnTo>
                  <a:pt x="24776" y="1570667"/>
                </a:lnTo>
                <a:lnTo>
                  <a:pt x="21917" y="1567174"/>
                </a:lnTo>
                <a:lnTo>
                  <a:pt x="19058" y="1563681"/>
                </a:lnTo>
                <a:lnTo>
                  <a:pt x="16517" y="1559870"/>
                </a:lnTo>
                <a:lnTo>
                  <a:pt x="13976" y="1556059"/>
                </a:lnTo>
                <a:lnTo>
                  <a:pt x="11435" y="1551931"/>
                </a:lnTo>
                <a:lnTo>
                  <a:pt x="9211" y="1548120"/>
                </a:lnTo>
                <a:lnTo>
                  <a:pt x="7306" y="1543992"/>
                </a:lnTo>
                <a:lnTo>
                  <a:pt x="5717" y="1539228"/>
                </a:lnTo>
                <a:lnTo>
                  <a:pt x="4447" y="1535100"/>
                </a:lnTo>
                <a:lnTo>
                  <a:pt x="3176" y="1530654"/>
                </a:lnTo>
                <a:lnTo>
                  <a:pt x="1906" y="1525891"/>
                </a:lnTo>
                <a:lnTo>
                  <a:pt x="1270" y="1521127"/>
                </a:lnTo>
                <a:lnTo>
                  <a:pt x="635" y="1516364"/>
                </a:lnTo>
                <a:lnTo>
                  <a:pt x="317" y="1511600"/>
                </a:lnTo>
                <a:lnTo>
                  <a:pt x="0" y="1506837"/>
                </a:lnTo>
                <a:lnTo>
                  <a:pt x="0" y="94951"/>
                </a:lnTo>
                <a:lnTo>
                  <a:pt x="317" y="90188"/>
                </a:lnTo>
                <a:lnTo>
                  <a:pt x="635" y="85424"/>
                </a:lnTo>
                <a:lnTo>
                  <a:pt x="1270" y="80661"/>
                </a:lnTo>
                <a:lnTo>
                  <a:pt x="1906" y="75580"/>
                </a:lnTo>
                <a:lnTo>
                  <a:pt x="3176" y="71134"/>
                </a:lnTo>
                <a:lnTo>
                  <a:pt x="4447" y="66688"/>
                </a:lnTo>
                <a:lnTo>
                  <a:pt x="5717" y="62560"/>
                </a:lnTo>
                <a:lnTo>
                  <a:pt x="7306" y="57796"/>
                </a:lnTo>
                <a:lnTo>
                  <a:pt x="9211" y="53668"/>
                </a:lnTo>
                <a:lnTo>
                  <a:pt x="11435" y="49857"/>
                </a:lnTo>
                <a:lnTo>
                  <a:pt x="13976" y="45729"/>
                </a:lnTo>
                <a:lnTo>
                  <a:pt x="16517" y="41601"/>
                </a:lnTo>
                <a:lnTo>
                  <a:pt x="19058" y="38107"/>
                </a:lnTo>
                <a:lnTo>
                  <a:pt x="21917" y="34614"/>
                </a:lnTo>
                <a:lnTo>
                  <a:pt x="24776" y="31121"/>
                </a:lnTo>
                <a:lnTo>
                  <a:pt x="27635" y="27945"/>
                </a:lnTo>
                <a:lnTo>
                  <a:pt x="31446" y="24452"/>
                </a:lnTo>
                <a:lnTo>
                  <a:pt x="34623" y="21594"/>
                </a:lnTo>
                <a:lnTo>
                  <a:pt x="38117" y="18736"/>
                </a:lnTo>
                <a:lnTo>
                  <a:pt x="41929" y="16195"/>
                </a:lnTo>
                <a:lnTo>
                  <a:pt x="45740" y="13655"/>
                </a:lnTo>
                <a:lnTo>
                  <a:pt x="49870" y="11432"/>
                </a:lnTo>
                <a:lnTo>
                  <a:pt x="53999" y="9527"/>
                </a:lnTo>
                <a:lnTo>
                  <a:pt x="58129" y="7304"/>
                </a:lnTo>
                <a:lnTo>
                  <a:pt x="62258" y="5716"/>
                </a:lnTo>
                <a:lnTo>
                  <a:pt x="67023" y="4128"/>
                </a:lnTo>
                <a:lnTo>
                  <a:pt x="71470" y="2858"/>
                </a:lnTo>
                <a:lnTo>
                  <a:pt x="75917" y="1905"/>
                </a:lnTo>
                <a:lnTo>
                  <a:pt x="80681" y="952"/>
                </a:lnTo>
                <a:lnTo>
                  <a:pt x="85446" y="317"/>
                </a:lnTo>
                <a:lnTo>
                  <a:pt x="90211" y="0"/>
                </a:lnTo>
                <a:close/>
              </a:path>
            </a:pathLst>
          </a:custGeom>
          <a:solidFill>
            <a:srgbClr val="1B2229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" name="KSO_Shape"/>
          <p:cNvSpPr>
            <a:spLocks/>
          </p:cNvSpPr>
          <p:nvPr/>
        </p:nvSpPr>
        <p:spPr bwMode="auto">
          <a:xfrm>
            <a:off x="8304225" y="4294974"/>
            <a:ext cx="786444" cy="646195"/>
          </a:xfrm>
          <a:custGeom>
            <a:avLst/>
            <a:gdLst/>
            <a:ahLst/>
            <a:cxnLst/>
            <a:rect l="0" t="0" r="r" b="b"/>
            <a:pathLst>
              <a:path w="1903412" h="1563688">
                <a:moveTo>
                  <a:pt x="872180" y="1544638"/>
                </a:moveTo>
                <a:lnTo>
                  <a:pt x="875675" y="1544638"/>
                </a:lnTo>
                <a:lnTo>
                  <a:pt x="1859905" y="1544638"/>
                </a:lnTo>
                <a:lnTo>
                  <a:pt x="1863400" y="1544638"/>
                </a:lnTo>
                <a:lnTo>
                  <a:pt x="1866577" y="1545233"/>
                </a:lnTo>
                <a:lnTo>
                  <a:pt x="1869118" y="1545829"/>
                </a:lnTo>
                <a:lnTo>
                  <a:pt x="1871660" y="1546722"/>
                </a:lnTo>
                <a:lnTo>
                  <a:pt x="1873884" y="1547912"/>
                </a:lnTo>
                <a:lnTo>
                  <a:pt x="1875154" y="1549103"/>
                </a:lnTo>
                <a:lnTo>
                  <a:pt x="1876107" y="1550591"/>
                </a:lnTo>
                <a:lnTo>
                  <a:pt x="1876425" y="1552079"/>
                </a:lnTo>
                <a:lnTo>
                  <a:pt x="1876425" y="1555651"/>
                </a:lnTo>
                <a:lnTo>
                  <a:pt x="1876107" y="1557140"/>
                </a:lnTo>
                <a:lnTo>
                  <a:pt x="1875154" y="1558926"/>
                </a:lnTo>
                <a:lnTo>
                  <a:pt x="1873884" y="1560116"/>
                </a:lnTo>
                <a:lnTo>
                  <a:pt x="1871660" y="1561307"/>
                </a:lnTo>
                <a:lnTo>
                  <a:pt x="1869118" y="1562200"/>
                </a:lnTo>
                <a:lnTo>
                  <a:pt x="1866577" y="1563093"/>
                </a:lnTo>
                <a:lnTo>
                  <a:pt x="1863400" y="1563390"/>
                </a:lnTo>
                <a:lnTo>
                  <a:pt x="1859905" y="1563688"/>
                </a:lnTo>
                <a:lnTo>
                  <a:pt x="875675" y="1563688"/>
                </a:lnTo>
                <a:lnTo>
                  <a:pt x="872180" y="1563390"/>
                </a:lnTo>
                <a:lnTo>
                  <a:pt x="869003" y="1563093"/>
                </a:lnTo>
                <a:lnTo>
                  <a:pt x="866144" y="1562200"/>
                </a:lnTo>
                <a:lnTo>
                  <a:pt x="863603" y="1561307"/>
                </a:lnTo>
                <a:lnTo>
                  <a:pt x="861696" y="1560116"/>
                </a:lnTo>
                <a:lnTo>
                  <a:pt x="860108" y="1558926"/>
                </a:lnTo>
                <a:lnTo>
                  <a:pt x="859155" y="1557140"/>
                </a:lnTo>
                <a:lnTo>
                  <a:pt x="858837" y="1555651"/>
                </a:lnTo>
                <a:lnTo>
                  <a:pt x="858837" y="1552079"/>
                </a:lnTo>
                <a:lnTo>
                  <a:pt x="859155" y="1550591"/>
                </a:lnTo>
                <a:lnTo>
                  <a:pt x="860108" y="1549103"/>
                </a:lnTo>
                <a:lnTo>
                  <a:pt x="861696" y="1547912"/>
                </a:lnTo>
                <a:lnTo>
                  <a:pt x="863603" y="1546722"/>
                </a:lnTo>
                <a:lnTo>
                  <a:pt x="866144" y="1545829"/>
                </a:lnTo>
                <a:lnTo>
                  <a:pt x="869003" y="1545233"/>
                </a:lnTo>
                <a:lnTo>
                  <a:pt x="872180" y="1544638"/>
                </a:lnTo>
                <a:close/>
                <a:moveTo>
                  <a:pt x="1255848" y="1415770"/>
                </a:moveTo>
                <a:lnTo>
                  <a:pt x="1252677" y="1416407"/>
                </a:lnTo>
                <a:lnTo>
                  <a:pt x="1249823" y="1417361"/>
                </a:lnTo>
                <a:lnTo>
                  <a:pt x="1247286" y="1419271"/>
                </a:lnTo>
                <a:lnTo>
                  <a:pt x="1245383" y="1420862"/>
                </a:lnTo>
                <a:lnTo>
                  <a:pt x="1243797" y="1422771"/>
                </a:lnTo>
                <a:lnTo>
                  <a:pt x="1242529" y="1424680"/>
                </a:lnTo>
                <a:lnTo>
                  <a:pt x="1242212" y="1426908"/>
                </a:lnTo>
                <a:lnTo>
                  <a:pt x="1235235" y="1522691"/>
                </a:lnTo>
                <a:lnTo>
                  <a:pt x="1235235" y="1525237"/>
                </a:lnTo>
                <a:lnTo>
                  <a:pt x="1236186" y="1527146"/>
                </a:lnTo>
                <a:lnTo>
                  <a:pt x="1237772" y="1529056"/>
                </a:lnTo>
                <a:lnTo>
                  <a:pt x="1239675" y="1530647"/>
                </a:lnTo>
                <a:lnTo>
                  <a:pt x="1242212" y="1532238"/>
                </a:lnTo>
                <a:lnTo>
                  <a:pt x="1245066" y="1533193"/>
                </a:lnTo>
                <a:lnTo>
                  <a:pt x="1247920" y="1533829"/>
                </a:lnTo>
                <a:lnTo>
                  <a:pt x="1251408" y="1534147"/>
                </a:lnTo>
                <a:lnTo>
                  <a:pt x="1488299" y="1535738"/>
                </a:lnTo>
                <a:lnTo>
                  <a:pt x="1491787" y="1535738"/>
                </a:lnTo>
                <a:lnTo>
                  <a:pt x="1494641" y="1535102"/>
                </a:lnTo>
                <a:lnTo>
                  <a:pt x="1497813" y="1533829"/>
                </a:lnTo>
                <a:lnTo>
                  <a:pt x="1500032" y="1532556"/>
                </a:lnTo>
                <a:lnTo>
                  <a:pt x="1502252" y="1530965"/>
                </a:lnTo>
                <a:lnTo>
                  <a:pt x="1503521" y="1529056"/>
                </a:lnTo>
                <a:lnTo>
                  <a:pt x="1504472" y="1526828"/>
                </a:lnTo>
                <a:lnTo>
                  <a:pt x="1504789" y="1524601"/>
                </a:lnTo>
                <a:lnTo>
                  <a:pt x="1499715" y="1428181"/>
                </a:lnTo>
                <a:lnTo>
                  <a:pt x="1499398" y="1425953"/>
                </a:lnTo>
                <a:lnTo>
                  <a:pt x="1498130" y="1424044"/>
                </a:lnTo>
                <a:lnTo>
                  <a:pt x="1496227" y="1422134"/>
                </a:lnTo>
                <a:lnTo>
                  <a:pt x="1494324" y="1420543"/>
                </a:lnTo>
                <a:lnTo>
                  <a:pt x="1491787" y="1418952"/>
                </a:lnTo>
                <a:lnTo>
                  <a:pt x="1489250" y="1417679"/>
                </a:lnTo>
                <a:lnTo>
                  <a:pt x="1486396" y="1417043"/>
                </a:lnTo>
                <a:lnTo>
                  <a:pt x="1483225" y="1416725"/>
                </a:lnTo>
                <a:lnTo>
                  <a:pt x="1259019" y="1415770"/>
                </a:lnTo>
                <a:lnTo>
                  <a:pt x="1255848" y="1415770"/>
                </a:lnTo>
                <a:close/>
                <a:moveTo>
                  <a:pt x="1699820" y="1377902"/>
                </a:moveTo>
                <a:lnTo>
                  <a:pt x="1703942" y="1405269"/>
                </a:lnTo>
                <a:lnTo>
                  <a:pt x="1750876" y="1405587"/>
                </a:lnTo>
                <a:lnTo>
                  <a:pt x="1746437" y="1378220"/>
                </a:lnTo>
                <a:lnTo>
                  <a:pt x="1699820" y="1377902"/>
                </a:lnTo>
                <a:close/>
                <a:moveTo>
                  <a:pt x="1636078" y="1377902"/>
                </a:moveTo>
                <a:lnTo>
                  <a:pt x="1639249" y="1404951"/>
                </a:lnTo>
                <a:lnTo>
                  <a:pt x="1686183" y="1405269"/>
                </a:lnTo>
                <a:lnTo>
                  <a:pt x="1682378" y="1377902"/>
                </a:lnTo>
                <a:lnTo>
                  <a:pt x="1636078" y="1377902"/>
                </a:lnTo>
                <a:close/>
                <a:moveTo>
                  <a:pt x="1572019" y="1377584"/>
                </a:moveTo>
                <a:lnTo>
                  <a:pt x="1574239" y="1404633"/>
                </a:lnTo>
                <a:lnTo>
                  <a:pt x="1621490" y="1404951"/>
                </a:lnTo>
                <a:lnTo>
                  <a:pt x="1618636" y="1377584"/>
                </a:lnTo>
                <a:lnTo>
                  <a:pt x="1572019" y="1377584"/>
                </a:lnTo>
                <a:close/>
                <a:moveTo>
                  <a:pt x="1507960" y="1377266"/>
                </a:moveTo>
                <a:lnTo>
                  <a:pt x="1509546" y="1404314"/>
                </a:lnTo>
                <a:lnTo>
                  <a:pt x="1556797" y="1404633"/>
                </a:lnTo>
                <a:lnTo>
                  <a:pt x="1554577" y="1377266"/>
                </a:lnTo>
                <a:lnTo>
                  <a:pt x="1507960" y="1377266"/>
                </a:lnTo>
                <a:close/>
                <a:moveTo>
                  <a:pt x="1443902" y="1376948"/>
                </a:moveTo>
                <a:lnTo>
                  <a:pt x="1444853" y="1403996"/>
                </a:lnTo>
                <a:lnTo>
                  <a:pt x="1491787" y="1403996"/>
                </a:lnTo>
                <a:lnTo>
                  <a:pt x="1490519" y="1377266"/>
                </a:lnTo>
                <a:lnTo>
                  <a:pt x="1443902" y="1376948"/>
                </a:lnTo>
                <a:close/>
                <a:moveTo>
                  <a:pt x="1380160" y="1376629"/>
                </a:moveTo>
                <a:lnTo>
                  <a:pt x="1379843" y="1403678"/>
                </a:lnTo>
                <a:lnTo>
                  <a:pt x="1426777" y="1403996"/>
                </a:lnTo>
                <a:lnTo>
                  <a:pt x="1426460" y="1376948"/>
                </a:lnTo>
                <a:lnTo>
                  <a:pt x="1380160" y="1376629"/>
                </a:lnTo>
                <a:close/>
                <a:moveTo>
                  <a:pt x="1316101" y="1376311"/>
                </a:moveTo>
                <a:lnTo>
                  <a:pt x="1315150" y="1403360"/>
                </a:lnTo>
                <a:lnTo>
                  <a:pt x="1362401" y="1403360"/>
                </a:lnTo>
                <a:lnTo>
                  <a:pt x="1362718" y="1376629"/>
                </a:lnTo>
                <a:lnTo>
                  <a:pt x="1316101" y="1376311"/>
                </a:lnTo>
                <a:close/>
                <a:moveTo>
                  <a:pt x="1252043" y="1375993"/>
                </a:moveTo>
                <a:lnTo>
                  <a:pt x="1250140" y="1403041"/>
                </a:lnTo>
                <a:lnTo>
                  <a:pt x="1297391" y="1403041"/>
                </a:lnTo>
                <a:lnTo>
                  <a:pt x="1298660" y="1376311"/>
                </a:lnTo>
                <a:lnTo>
                  <a:pt x="1252043" y="1375993"/>
                </a:lnTo>
                <a:close/>
                <a:moveTo>
                  <a:pt x="1188301" y="1375675"/>
                </a:moveTo>
                <a:lnTo>
                  <a:pt x="1185764" y="1402723"/>
                </a:lnTo>
                <a:lnTo>
                  <a:pt x="1232698" y="1402723"/>
                </a:lnTo>
                <a:lnTo>
                  <a:pt x="1234601" y="1375993"/>
                </a:lnTo>
                <a:lnTo>
                  <a:pt x="1188301" y="1375675"/>
                </a:lnTo>
                <a:close/>
                <a:moveTo>
                  <a:pt x="1124242" y="1375356"/>
                </a:moveTo>
                <a:lnTo>
                  <a:pt x="1120754" y="1402405"/>
                </a:lnTo>
                <a:lnTo>
                  <a:pt x="1167688" y="1402405"/>
                </a:lnTo>
                <a:lnTo>
                  <a:pt x="1170859" y="1375675"/>
                </a:lnTo>
                <a:lnTo>
                  <a:pt x="1124242" y="1375356"/>
                </a:lnTo>
                <a:close/>
                <a:moveTo>
                  <a:pt x="1060183" y="1375038"/>
                </a:moveTo>
                <a:lnTo>
                  <a:pt x="1056061" y="1402087"/>
                </a:lnTo>
                <a:lnTo>
                  <a:pt x="1102995" y="1402087"/>
                </a:lnTo>
                <a:lnTo>
                  <a:pt x="1106800" y="1375356"/>
                </a:lnTo>
                <a:lnTo>
                  <a:pt x="1060183" y="1375038"/>
                </a:lnTo>
                <a:close/>
                <a:moveTo>
                  <a:pt x="996442" y="1374720"/>
                </a:moveTo>
                <a:lnTo>
                  <a:pt x="991051" y="1401769"/>
                </a:lnTo>
                <a:lnTo>
                  <a:pt x="1038302" y="1401769"/>
                </a:lnTo>
                <a:lnTo>
                  <a:pt x="1042742" y="1375038"/>
                </a:lnTo>
                <a:lnTo>
                  <a:pt x="996442" y="1374720"/>
                </a:lnTo>
                <a:close/>
                <a:moveTo>
                  <a:pt x="394079" y="1340803"/>
                </a:moveTo>
                <a:lnTo>
                  <a:pt x="364253" y="1348105"/>
                </a:lnTo>
                <a:lnTo>
                  <a:pt x="354734" y="1351280"/>
                </a:lnTo>
                <a:lnTo>
                  <a:pt x="367743" y="1359853"/>
                </a:lnTo>
                <a:lnTo>
                  <a:pt x="380752" y="1368743"/>
                </a:lnTo>
                <a:lnTo>
                  <a:pt x="393761" y="1376998"/>
                </a:lnTo>
                <a:lnTo>
                  <a:pt x="407088" y="1385571"/>
                </a:lnTo>
                <a:lnTo>
                  <a:pt x="420414" y="1393191"/>
                </a:lnTo>
                <a:lnTo>
                  <a:pt x="434375" y="1400493"/>
                </a:lnTo>
                <a:lnTo>
                  <a:pt x="448336" y="1408113"/>
                </a:lnTo>
                <a:lnTo>
                  <a:pt x="462297" y="1415098"/>
                </a:lnTo>
                <a:lnTo>
                  <a:pt x="453095" y="1406526"/>
                </a:lnTo>
                <a:lnTo>
                  <a:pt x="444528" y="1397636"/>
                </a:lnTo>
                <a:lnTo>
                  <a:pt x="435644" y="1389063"/>
                </a:lnTo>
                <a:lnTo>
                  <a:pt x="427077" y="1379538"/>
                </a:lnTo>
                <a:lnTo>
                  <a:pt x="418510" y="1370331"/>
                </a:lnTo>
                <a:lnTo>
                  <a:pt x="410261" y="1360488"/>
                </a:lnTo>
                <a:lnTo>
                  <a:pt x="402011" y="1350963"/>
                </a:lnTo>
                <a:lnTo>
                  <a:pt x="394079" y="1340803"/>
                </a:lnTo>
                <a:close/>
                <a:moveTo>
                  <a:pt x="1694111" y="1340353"/>
                </a:moveTo>
                <a:lnTo>
                  <a:pt x="1698234" y="1367401"/>
                </a:lnTo>
                <a:lnTo>
                  <a:pt x="1744534" y="1367719"/>
                </a:lnTo>
                <a:lnTo>
                  <a:pt x="1739777" y="1340671"/>
                </a:lnTo>
                <a:lnTo>
                  <a:pt x="1694111" y="1340353"/>
                </a:lnTo>
                <a:close/>
                <a:moveTo>
                  <a:pt x="1631321" y="1340034"/>
                </a:moveTo>
                <a:lnTo>
                  <a:pt x="1634809" y="1367083"/>
                </a:lnTo>
                <a:lnTo>
                  <a:pt x="1680792" y="1367401"/>
                </a:lnTo>
                <a:lnTo>
                  <a:pt x="1676987" y="1340353"/>
                </a:lnTo>
                <a:lnTo>
                  <a:pt x="1631321" y="1340034"/>
                </a:lnTo>
                <a:close/>
                <a:moveTo>
                  <a:pt x="1568531" y="1339716"/>
                </a:moveTo>
                <a:lnTo>
                  <a:pt x="1571068" y="1366765"/>
                </a:lnTo>
                <a:lnTo>
                  <a:pt x="1617051" y="1367083"/>
                </a:lnTo>
                <a:lnTo>
                  <a:pt x="1614196" y="1340034"/>
                </a:lnTo>
                <a:lnTo>
                  <a:pt x="1568531" y="1339716"/>
                </a:lnTo>
                <a:close/>
                <a:moveTo>
                  <a:pt x="1505741" y="1339716"/>
                </a:moveTo>
                <a:lnTo>
                  <a:pt x="1507326" y="1366765"/>
                </a:lnTo>
                <a:lnTo>
                  <a:pt x="1553626" y="1366765"/>
                </a:lnTo>
                <a:lnTo>
                  <a:pt x="1551406" y="1339716"/>
                </a:lnTo>
                <a:lnTo>
                  <a:pt x="1505741" y="1339716"/>
                </a:lnTo>
                <a:close/>
                <a:moveTo>
                  <a:pt x="1442950" y="1339398"/>
                </a:moveTo>
                <a:lnTo>
                  <a:pt x="1443585" y="1366128"/>
                </a:lnTo>
                <a:lnTo>
                  <a:pt x="1489884" y="1366128"/>
                </a:lnTo>
                <a:lnTo>
                  <a:pt x="1488616" y="1339398"/>
                </a:lnTo>
                <a:lnTo>
                  <a:pt x="1442950" y="1339398"/>
                </a:lnTo>
                <a:close/>
                <a:moveTo>
                  <a:pt x="1380160" y="1339080"/>
                </a:moveTo>
                <a:lnTo>
                  <a:pt x="1380160" y="1365810"/>
                </a:lnTo>
                <a:lnTo>
                  <a:pt x="1426143" y="1365810"/>
                </a:lnTo>
                <a:lnTo>
                  <a:pt x="1425826" y="1339398"/>
                </a:lnTo>
                <a:lnTo>
                  <a:pt x="1380160" y="1339080"/>
                </a:lnTo>
                <a:close/>
                <a:moveTo>
                  <a:pt x="1317370" y="1338761"/>
                </a:moveTo>
                <a:lnTo>
                  <a:pt x="1316418" y="1365492"/>
                </a:lnTo>
                <a:lnTo>
                  <a:pt x="1362718" y="1365492"/>
                </a:lnTo>
                <a:lnTo>
                  <a:pt x="1363035" y="1339080"/>
                </a:lnTo>
                <a:lnTo>
                  <a:pt x="1317370" y="1338761"/>
                </a:lnTo>
                <a:close/>
                <a:moveTo>
                  <a:pt x="1254897" y="1338443"/>
                </a:moveTo>
                <a:lnTo>
                  <a:pt x="1252677" y="1365174"/>
                </a:lnTo>
                <a:lnTo>
                  <a:pt x="1298977" y="1365492"/>
                </a:lnTo>
                <a:lnTo>
                  <a:pt x="1300245" y="1338761"/>
                </a:lnTo>
                <a:lnTo>
                  <a:pt x="1254897" y="1338443"/>
                </a:lnTo>
                <a:close/>
                <a:moveTo>
                  <a:pt x="1192106" y="1338443"/>
                </a:moveTo>
                <a:lnTo>
                  <a:pt x="1189252" y="1364855"/>
                </a:lnTo>
                <a:lnTo>
                  <a:pt x="1235235" y="1365174"/>
                </a:lnTo>
                <a:lnTo>
                  <a:pt x="1237772" y="1338443"/>
                </a:lnTo>
                <a:lnTo>
                  <a:pt x="1192106" y="1338443"/>
                </a:lnTo>
                <a:close/>
                <a:moveTo>
                  <a:pt x="1128999" y="1338125"/>
                </a:moveTo>
                <a:lnTo>
                  <a:pt x="1125511" y="1364537"/>
                </a:lnTo>
                <a:lnTo>
                  <a:pt x="1172128" y="1364855"/>
                </a:lnTo>
                <a:lnTo>
                  <a:pt x="1174665" y="1338125"/>
                </a:lnTo>
                <a:lnTo>
                  <a:pt x="1128999" y="1338125"/>
                </a:lnTo>
                <a:close/>
                <a:moveTo>
                  <a:pt x="1066526" y="1337807"/>
                </a:moveTo>
                <a:lnTo>
                  <a:pt x="1061769" y="1364219"/>
                </a:lnTo>
                <a:lnTo>
                  <a:pt x="1108386" y="1364537"/>
                </a:lnTo>
                <a:lnTo>
                  <a:pt x="1111874" y="1338125"/>
                </a:lnTo>
                <a:lnTo>
                  <a:pt x="1066526" y="1337807"/>
                </a:lnTo>
                <a:close/>
                <a:moveTo>
                  <a:pt x="1003419" y="1337489"/>
                </a:moveTo>
                <a:lnTo>
                  <a:pt x="998345" y="1363901"/>
                </a:lnTo>
                <a:lnTo>
                  <a:pt x="1044644" y="1364219"/>
                </a:lnTo>
                <a:lnTo>
                  <a:pt x="1049401" y="1337807"/>
                </a:lnTo>
                <a:lnTo>
                  <a:pt x="1003419" y="1337489"/>
                </a:lnTo>
                <a:close/>
                <a:moveTo>
                  <a:pt x="538764" y="1314450"/>
                </a:moveTo>
                <a:lnTo>
                  <a:pt x="518458" y="1317308"/>
                </a:lnTo>
                <a:lnTo>
                  <a:pt x="498468" y="1320165"/>
                </a:lnTo>
                <a:lnTo>
                  <a:pt x="478479" y="1323340"/>
                </a:lnTo>
                <a:lnTo>
                  <a:pt x="458807" y="1326833"/>
                </a:lnTo>
                <a:lnTo>
                  <a:pt x="467691" y="1336675"/>
                </a:lnTo>
                <a:lnTo>
                  <a:pt x="476258" y="1346200"/>
                </a:lnTo>
                <a:lnTo>
                  <a:pt x="485142" y="1355408"/>
                </a:lnTo>
                <a:lnTo>
                  <a:pt x="494343" y="1364298"/>
                </a:lnTo>
                <a:lnTo>
                  <a:pt x="503228" y="1372871"/>
                </a:lnTo>
                <a:lnTo>
                  <a:pt x="512746" y="1381126"/>
                </a:lnTo>
                <a:lnTo>
                  <a:pt x="521948" y="1389381"/>
                </a:lnTo>
                <a:lnTo>
                  <a:pt x="531784" y="1397001"/>
                </a:lnTo>
                <a:lnTo>
                  <a:pt x="540986" y="1404621"/>
                </a:lnTo>
                <a:lnTo>
                  <a:pt x="551139" y="1411606"/>
                </a:lnTo>
                <a:lnTo>
                  <a:pt x="560658" y="1418273"/>
                </a:lnTo>
                <a:lnTo>
                  <a:pt x="570811" y="1424941"/>
                </a:lnTo>
                <a:lnTo>
                  <a:pt x="580965" y="1430973"/>
                </a:lnTo>
                <a:lnTo>
                  <a:pt x="591118" y="1437323"/>
                </a:lnTo>
                <a:lnTo>
                  <a:pt x="601589" y="1442721"/>
                </a:lnTo>
                <a:lnTo>
                  <a:pt x="611742" y="1447801"/>
                </a:lnTo>
                <a:lnTo>
                  <a:pt x="601589" y="1433831"/>
                </a:lnTo>
                <a:lnTo>
                  <a:pt x="591753" y="1419226"/>
                </a:lnTo>
                <a:lnTo>
                  <a:pt x="582234" y="1403351"/>
                </a:lnTo>
                <a:lnTo>
                  <a:pt x="573032" y="1387158"/>
                </a:lnTo>
                <a:lnTo>
                  <a:pt x="564148" y="1370013"/>
                </a:lnTo>
                <a:lnTo>
                  <a:pt x="555264" y="1352233"/>
                </a:lnTo>
                <a:lnTo>
                  <a:pt x="547014" y="1333500"/>
                </a:lnTo>
                <a:lnTo>
                  <a:pt x="538764" y="1314450"/>
                </a:lnTo>
                <a:close/>
                <a:moveTo>
                  <a:pt x="1688403" y="1302485"/>
                </a:moveTo>
                <a:lnTo>
                  <a:pt x="1692526" y="1329215"/>
                </a:lnTo>
                <a:lnTo>
                  <a:pt x="1737557" y="1329533"/>
                </a:lnTo>
                <a:lnTo>
                  <a:pt x="1733117" y="1302803"/>
                </a:lnTo>
                <a:lnTo>
                  <a:pt x="1688403" y="1302485"/>
                </a:lnTo>
                <a:close/>
                <a:moveTo>
                  <a:pt x="1626881" y="1302166"/>
                </a:moveTo>
                <a:lnTo>
                  <a:pt x="1630053" y="1329215"/>
                </a:lnTo>
                <a:lnTo>
                  <a:pt x="1675401" y="1329215"/>
                </a:lnTo>
                <a:lnTo>
                  <a:pt x="1671596" y="1302485"/>
                </a:lnTo>
                <a:lnTo>
                  <a:pt x="1626881" y="1302166"/>
                </a:lnTo>
                <a:close/>
                <a:moveTo>
                  <a:pt x="1565042" y="1302166"/>
                </a:moveTo>
                <a:lnTo>
                  <a:pt x="1567579" y="1328897"/>
                </a:lnTo>
                <a:lnTo>
                  <a:pt x="1612928" y="1329215"/>
                </a:lnTo>
                <a:lnTo>
                  <a:pt x="1610074" y="1302166"/>
                </a:lnTo>
                <a:lnTo>
                  <a:pt x="1565042" y="1302166"/>
                </a:lnTo>
                <a:close/>
                <a:moveTo>
                  <a:pt x="1503521" y="1301848"/>
                </a:moveTo>
                <a:lnTo>
                  <a:pt x="1505106" y="1328578"/>
                </a:lnTo>
                <a:lnTo>
                  <a:pt x="1550772" y="1328897"/>
                </a:lnTo>
                <a:lnTo>
                  <a:pt x="1548552" y="1302166"/>
                </a:lnTo>
                <a:lnTo>
                  <a:pt x="1503521" y="1301848"/>
                </a:lnTo>
                <a:close/>
                <a:moveTo>
                  <a:pt x="1441999" y="1301848"/>
                </a:moveTo>
                <a:lnTo>
                  <a:pt x="1442633" y="1328260"/>
                </a:lnTo>
                <a:lnTo>
                  <a:pt x="1487982" y="1328578"/>
                </a:lnTo>
                <a:lnTo>
                  <a:pt x="1486713" y="1301848"/>
                </a:lnTo>
                <a:lnTo>
                  <a:pt x="1441999" y="1301848"/>
                </a:lnTo>
                <a:close/>
                <a:moveTo>
                  <a:pt x="1380477" y="1301530"/>
                </a:moveTo>
                <a:lnTo>
                  <a:pt x="1380477" y="1328260"/>
                </a:lnTo>
                <a:lnTo>
                  <a:pt x="1425509" y="1328260"/>
                </a:lnTo>
                <a:lnTo>
                  <a:pt x="1425191" y="1301530"/>
                </a:lnTo>
                <a:lnTo>
                  <a:pt x="1380477" y="1301530"/>
                </a:lnTo>
                <a:close/>
                <a:moveTo>
                  <a:pt x="1318638" y="1301212"/>
                </a:moveTo>
                <a:lnTo>
                  <a:pt x="1317687" y="1327942"/>
                </a:lnTo>
                <a:lnTo>
                  <a:pt x="1363353" y="1328260"/>
                </a:lnTo>
                <a:lnTo>
                  <a:pt x="1363670" y="1301530"/>
                </a:lnTo>
                <a:lnTo>
                  <a:pt x="1318638" y="1301212"/>
                </a:lnTo>
                <a:close/>
                <a:moveTo>
                  <a:pt x="1257434" y="1301212"/>
                </a:moveTo>
                <a:lnTo>
                  <a:pt x="1255531" y="1327624"/>
                </a:lnTo>
                <a:lnTo>
                  <a:pt x="1300879" y="1327942"/>
                </a:lnTo>
                <a:lnTo>
                  <a:pt x="1301831" y="1301212"/>
                </a:lnTo>
                <a:lnTo>
                  <a:pt x="1257434" y="1301212"/>
                </a:lnTo>
                <a:close/>
                <a:moveTo>
                  <a:pt x="1195595" y="1300894"/>
                </a:moveTo>
                <a:lnTo>
                  <a:pt x="1193058" y="1327306"/>
                </a:lnTo>
                <a:lnTo>
                  <a:pt x="1238406" y="1327624"/>
                </a:lnTo>
                <a:lnTo>
                  <a:pt x="1240626" y="1300894"/>
                </a:lnTo>
                <a:lnTo>
                  <a:pt x="1195595" y="1300894"/>
                </a:lnTo>
                <a:close/>
                <a:moveTo>
                  <a:pt x="1134073" y="1300575"/>
                </a:moveTo>
                <a:lnTo>
                  <a:pt x="1130268" y="1327306"/>
                </a:lnTo>
                <a:lnTo>
                  <a:pt x="1175933" y="1327306"/>
                </a:lnTo>
                <a:lnTo>
                  <a:pt x="1178787" y="1300894"/>
                </a:lnTo>
                <a:lnTo>
                  <a:pt x="1134073" y="1300575"/>
                </a:lnTo>
                <a:close/>
                <a:moveTo>
                  <a:pt x="1072551" y="1300575"/>
                </a:moveTo>
                <a:lnTo>
                  <a:pt x="1068112" y="1326987"/>
                </a:lnTo>
                <a:lnTo>
                  <a:pt x="1113460" y="1326987"/>
                </a:lnTo>
                <a:lnTo>
                  <a:pt x="1117266" y="1300575"/>
                </a:lnTo>
                <a:lnTo>
                  <a:pt x="1072551" y="1300575"/>
                </a:lnTo>
                <a:close/>
                <a:moveTo>
                  <a:pt x="1010712" y="1300257"/>
                </a:moveTo>
                <a:lnTo>
                  <a:pt x="1005638" y="1326669"/>
                </a:lnTo>
                <a:lnTo>
                  <a:pt x="1050987" y="1326987"/>
                </a:lnTo>
                <a:lnTo>
                  <a:pt x="1055744" y="1300575"/>
                </a:lnTo>
                <a:lnTo>
                  <a:pt x="1010712" y="1300257"/>
                </a:lnTo>
                <a:close/>
                <a:moveTo>
                  <a:pt x="742467" y="1299528"/>
                </a:moveTo>
                <a:lnTo>
                  <a:pt x="705978" y="1300480"/>
                </a:lnTo>
                <a:lnTo>
                  <a:pt x="670124" y="1302068"/>
                </a:lnTo>
                <a:lnTo>
                  <a:pt x="634587" y="1304290"/>
                </a:lnTo>
                <a:lnTo>
                  <a:pt x="600002" y="1307148"/>
                </a:lnTo>
                <a:lnTo>
                  <a:pt x="608886" y="1327150"/>
                </a:lnTo>
                <a:lnTo>
                  <a:pt x="618088" y="1346518"/>
                </a:lnTo>
                <a:lnTo>
                  <a:pt x="627607" y="1364298"/>
                </a:lnTo>
                <a:lnTo>
                  <a:pt x="632683" y="1373188"/>
                </a:lnTo>
                <a:lnTo>
                  <a:pt x="637760" y="1381126"/>
                </a:lnTo>
                <a:lnTo>
                  <a:pt x="642519" y="1389381"/>
                </a:lnTo>
                <a:lnTo>
                  <a:pt x="647596" y="1397001"/>
                </a:lnTo>
                <a:lnTo>
                  <a:pt x="652673" y="1404621"/>
                </a:lnTo>
                <a:lnTo>
                  <a:pt x="657750" y="1411288"/>
                </a:lnTo>
                <a:lnTo>
                  <a:pt x="662826" y="1417956"/>
                </a:lnTo>
                <a:lnTo>
                  <a:pt x="668220" y="1424623"/>
                </a:lnTo>
                <a:lnTo>
                  <a:pt x="673614" y="1430656"/>
                </a:lnTo>
                <a:lnTo>
                  <a:pt x="678691" y="1436688"/>
                </a:lnTo>
                <a:lnTo>
                  <a:pt x="686941" y="1444626"/>
                </a:lnTo>
                <a:lnTo>
                  <a:pt x="694873" y="1451928"/>
                </a:lnTo>
                <a:lnTo>
                  <a:pt x="703123" y="1458913"/>
                </a:lnTo>
                <a:lnTo>
                  <a:pt x="711055" y="1464628"/>
                </a:lnTo>
                <a:lnTo>
                  <a:pt x="718987" y="1469708"/>
                </a:lnTo>
                <a:lnTo>
                  <a:pt x="726920" y="1474153"/>
                </a:lnTo>
                <a:lnTo>
                  <a:pt x="734535" y="1477963"/>
                </a:lnTo>
                <a:lnTo>
                  <a:pt x="742467" y="1480821"/>
                </a:lnTo>
                <a:lnTo>
                  <a:pt x="742467" y="1299528"/>
                </a:lnTo>
                <a:close/>
                <a:moveTo>
                  <a:pt x="1682695" y="1264935"/>
                </a:moveTo>
                <a:lnTo>
                  <a:pt x="1686818" y="1291665"/>
                </a:lnTo>
                <a:lnTo>
                  <a:pt x="1731215" y="1291665"/>
                </a:lnTo>
                <a:lnTo>
                  <a:pt x="1726775" y="1264935"/>
                </a:lnTo>
                <a:lnTo>
                  <a:pt x="1682695" y="1264935"/>
                </a:lnTo>
                <a:close/>
                <a:moveTo>
                  <a:pt x="1622442" y="1264617"/>
                </a:moveTo>
                <a:lnTo>
                  <a:pt x="1625613" y="1291347"/>
                </a:lnTo>
                <a:lnTo>
                  <a:pt x="1670327" y="1291665"/>
                </a:lnTo>
                <a:lnTo>
                  <a:pt x="1666205" y="1264617"/>
                </a:lnTo>
                <a:lnTo>
                  <a:pt x="1622442" y="1264617"/>
                </a:lnTo>
                <a:close/>
                <a:moveTo>
                  <a:pt x="1561871" y="1264617"/>
                </a:moveTo>
                <a:lnTo>
                  <a:pt x="1564091" y="1291347"/>
                </a:lnTo>
                <a:lnTo>
                  <a:pt x="1608805" y="1291347"/>
                </a:lnTo>
                <a:lnTo>
                  <a:pt x="1605951" y="1264617"/>
                </a:lnTo>
                <a:lnTo>
                  <a:pt x="1561871" y="1264617"/>
                </a:lnTo>
                <a:close/>
                <a:moveTo>
                  <a:pt x="1501618" y="1264298"/>
                </a:moveTo>
                <a:lnTo>
                  <a:pt x="1502886" y="1291029"/>
                </a:lnTo>
                <a:lnTo>
                  <a:pt x="1547284" y="1291029"/>
                </a:lnTo>
                <a:lnTo>
                  <a:pt x="1545381" y="1264298"/>
                </a:lnTo>
                <a:lnTo>
                  <a:pt x="1501618" y="1264298"/>
                </a:lnTo>
                <a:close/>
                <a:moveTo>
                  <a:pt x="1441048" y="1263980"/>
                </a:moveTo>
                <a:lnTo>
                  <a:pt x="1441682" y="1290711"/>
                </a:lnTo>
                <a:lnTo>
                  <a:pt x="1486396" y="1291029"/>
                </a:lnTo>
                <a:lnTo>
                  <a:pt x="1485128" y="1264298"/>
                </a:lnTo>
                <a:lnTo>
                  <a:pt x="1441048" y="1263980"/>
                </a:lnTo>
                <a:close/>
                <a:moveTo>
                  <a:pt x="1380794" y="1263980"/>
                </a:moveTo>
                <a:lnTo>
                  <a:pt x="1380477" y="1290711"/>
                </a:lnTo>
                <a:lnTo>
                  <a:pt x="1424874" y="1290711"/>
                </a:lnTo>
                <a:lnTo>
                  <a:pt x="1424557" y="1263980"/>
                </a:lnTo>
                <a:lnTo>
                  <a:pt x="1380794" y="1263980"/>
                </a:lnTo>
                <a:close/>
                <a:moveTo>
                  <a:pt x="1320224" y="1263662"/>
                </a:moveTo>
                <a:lnTo>
                  <a:pt x="1319273" y="1290392"/>
                </a:lnTo>
                <a:lnTo>
                  <a:pt x="1363670" y="1290711"/>
                </a:lnTo>
                <a:lnTo>
                  <a:pt x="1363987" y="1263980"/>
                </a:lnTo>
                <a:lnTo>
                  <a:pt x="1320224" y="1263662"/>
                </a:lnTo>
                <a:close/>
                <a:moveTo>
                  <a:pt x="1259654" y="1263662"/>
                </a:moveTo>
                <a:lnTo>
                  <a:pt x="1258068" y="1290392"/>
                </a:lnTo>
                <a:lnTo>
                  <a:pt x="1302465" y="1290392"/>
                </a:lnTo>
                <a:lnTo>
                  <a:pt x="1303416" y="1263662"/>
                </a:lnTo>
                <a:lnTo>
                  <a:pt x="1259654" y="1263662"/>
                </a:lnTo>
                <a:close/>
                <a:moveTo>
                  <a:pt x="1199083" y="1263344"/>
                </a:moveTo>
                <a:lnTo>
                  <a:pt x="1196546" y="1290074"/>
                </a:lnTo>
                <a:lnTo>
                  <a:pt x="1241260" y="1290392"/>
                </a:lnTo>
                <a:lnTo>
                  <a:pt x="1243163" y="1263662"/>
                </a:lnTo>
                <a:lnTo>
                  <a:pt x="1199083" y="1263344"/>
                </a:lnTo>
                <a:close/>
                <a:moveTo>
                  <a:pt x="1138830" y="1263344"/>
                </a:moveTo>
                <a:lnTo>
                  <a:pt x="1135659" y="1289756"/>
                </a:lnTo>
                <a:lnTo>
                  <a:pt x="1180056" y="1290074"/>
                </a:lnTo>
                <a:lnTo>
                  <a:pt x="1182593" y="1263344"/>
                </a:lnTo>
                <a:lnTo>
                  <a:pt x="1138830" y="1263344"/>
                </a:lnTo>
                <a:close/>
                <a:moveTo>
                  <a:pt x="1078259" y="1263026"/>
                </a:moveTo>
                <a:lnTo>
                  <a:pt x="1074137" y="1289756"/>
                </a:lnTo>
                <a:lnTo>
                  <a:pt x="1118851" y="1289756"/>
                </a:lnTo>
                <a:lnTo>
                  <a:pt x="1122339" y="1263344"/>
                </a:lnTo>
                <a:lnTo>
                  <a:pt x="1078259" y="1263026"/>
                </a:lnTo>
                <a:close/>
                <a:moveTo>
                  <a:pt x="1018006" y="1263026"/>
                </a:moveTo>
                <a:lnTo>
                  <a:pt x="1012615" y="1289438"/>
                </a:lnTo>
                <a:lnTo>
                  <a:pt x="1057329" y="1289756"/>
                </a:lnTo>
                <a:lnTo>
                  <a:pt x="1061769" y="1263026"/>
                </a:lnTo>
                <a:lnTo>
                  <a:pt x="1018006" y="1263026"/>
                </a:lnTo>
                <a:close/>
                <a:moveTo>
                  <a:pt x="1676987" y="1227067"/>
                </a:moveTo>
                <a:lnTo>
                  <a:pt x="1681109" y="1253797"/>
                </a:lnTo>
                <a:lnTo>
                  <a:pt x="1724872" y="1254115"/>
                </a:lnTo>
                <a:lnTo>
                  <a:pt x="1719798" y="1227067"/>
                </a:lnTo>
                <a:lnTo>
                  <a:pt x="1676987" y="1227067"/>
                </a:lnTo>
                <a:close/>
                <a:moveTo>
                  <a:pt x="1618002" y="1227067"/>
                </a:moveTo>
                <a:lnTo>
                  <a:pt x="1621173" y="1253797"/>
                </a:lnTo>
                <a:lnTo>
                  <a:pt x="1664619" y="1253797"/>
                </a:lnTo>
                <a:lnTo>
                  <a:pt x="1660813" y="1227067"/>
                </a:lnTo>
                <a:lnTo>
                  <a:pt x="1618002" y="1227067"/>
                </a:lnTo>
                <a:close/>
                <a:moveTo>
                  <a:pt x="1558383" y="1226431"/>
                </a:moveTo>
                <a:lnTo>
                  <a:pt x="1560920" y="1253479"/>
                </a:lnTo>
                <a:lnTo>
                  <a:pt x="1604683" y="1253797"/>
                </a:lnTo>
                <a:lnTo>
                  <a:pt x="1601512" y="1226431"/>
                </a:lnTo>
                <a:lnTo>
                  <a:pt x="1558383" y="1226431"/>
                </a:lnTo>
                <a:close/>
                <a:moveTo>
                  <a:pt x="1499398" y="1226431"/>
                </a:moveTo>
                <a:lnTo>
                  <a:pt x="1500984" y="1253479"/>
                </a:lnTo>
                <a:lnTo>
                  <a:pt x="1544430" y="1253479"/>
                </a:lnTo>
                <a:lnTo>
                  <a:pt x="1542210" y="1226431"/>
                </a:lnTo>
                <a:lnTo>
                  <a:pt x="1499398" y="1226431"/>
                </a:lnTo>
                <a:close/>
                <a:moveTo>
                  <a:pt x="1439779" y="1226112"/>
                </a:moveTo>
                <a:lnTo>
                  <a:pt x="1440730" y="1253161"/>
                </a:lnTo>
                <a:lnTo>
                  <a:pt x="1484493" y="1253479"/>
                </a:lnTo>
                <a:lnTo>
                  <a:pt x="1483225" y="1226431"/>
                </a:lnTo>
                <a:lnTo>
                  <a:pt x="1439779" y="1226112"/>
                </a:lnTo>
                <a:close/>
                <a:moveTo>
                  <a:pt x="1380794" y="1226112"/>
                </a:moveTo>
                <a:lnTo>
                  <a:pt x="1380794" y="1253161"/>
                </a:lnTo>
                <a:lnTo>
                  <a:pt x="1424240" y="1253161"/>
                </a:lnTo>
                <a:lnTo>
                  <a:pt x="1423606" y="1226112"/>
                </a:lnTo>
                <a:lnTo>
                  <a:pt x="1380794" y="1226112"/>
                </a:lnTo>
                <a:close/>
                <a:moveTo>
                  <a:pt x="1321492" y="1226112"/>
                </a:moveTo>
                <a:lnTo>
                  <a:pt x="1320541" y="1252843"/>
                </a:lnTo>
                <a:lnTo>
                  <a:pt x="1364304" y="1253161"/>
                </a:lnTo>
                <a:lnTo>
                  <a:pt x="1364621" y="1226112"/>
                </a:lnTo>
                <a:lnTo>
                  <a:pt x="1321492" y="1226112"/>
                </a:lnTo>
                <a:close/>
                <a:moveTo>
                  <a:pt x="1262190" y="1225794"/>
                </a:moveTo>
                <a:lnTo>
                  <a:pt x="1260605" y="1252843"/>
                </a:lnTo>
                <a:lnTo>
                  <a:pt x="1304051" y="1252843"/>
                </a:lnTo>
                <a:lnTo>
                  <a:pt x="1305319" y="1225794"/>
                </a:lnTo>
                <a:lnTo>
                  <a:pt x="1262190" y="1225794"/>
                </a:lnTo>
                <a:close/>
                <a:moveTo>
                  <a:pt x="1203206" y="1225794"/>
                </a:moveTo>
                <a:lnTo>
                  <a:pt x="1200352" y="1252524"/>
                </a:lnTo>
                <a:lnTo>
                  <a:pt x="1244115" y="1252843"/>
                </a:lnTo>
                <a:lnTo>
                  <a:pt x="1246017" y="1225794"/>
                </a:lnTo>
                <a:lnTo>
                  <a:pt x="1203206" y="1225794"/>
                </a:lnTo>
                <a:close/>
                <a:moveTo>
                  <a:pt x="1143904" y="1225476"/>
                </a:moveTo>
                <a:lnTo>
                  <a:pt x="1140415" y="1252524"/>
                </a:lnTo>
                <a:lnTo>
                  <a:pt x="1183861" y="1252524"/>
                </a:lnTo>
                <a:lnTo>
                  <a:pt x="1187032" y="1225794"/>
                </a:lnTo>
                <a:lnTo>
                  <a:pt x="1143904" y="1225476"/>
                </a:lnTo>
                <a:close/>
                <a:moveTo>
                  <a:pt x="1084602" y="1225476"/>
                </a:moveTo>
                <a:lnTo>
                  <a:pt x="1080162" y="1252206"/>
                </a:lnTo>
                <a:lnTo>
                  <a:pt x="1123925" y="1252524"/>
                </a:lnTo>
                <a:lnTo>
                  <a:pt x="1127731" y="1225476"/>
                </a:lnTo>
                <a:lnTo>
                  <a:pt x="1084602" y="1225476"/>
                </a:lnTo>
                <a:close/>
                <a:moveTo>
                  <a:pt x="1025300" y="1225476"/>
                </a:moveTo>
                <a:lnTo>
                  <a:pt x="1020226" y="1252206"/>
                </a:lnTo>
                <a:lnTo>
                  <a:pt x="1063672" y="1252206"/>
                </a:lnTo>
                <a:lnTo>
                  <a:pt x="1068429" y="1225476"/>
                </a:lnTo>
                <a:lnTo>
                  <a:pt x="1025300" y="1225476"/>
                </a:lnTo>
                <a:close/>
                <a:moveTo>
                  <a:pt x="1671279" y="1188881"/>
                </a:moveTo>
                <a:lnTo>
                  <a:pt x="1675401" y="1216248"/>
                </a:lnTo>
                <a:lnTo>
                  <a:pt x="1718213" y="1216248"/>
                </a:lnTo>
                <a:lnTo>
                  <a:pt x="1713456" y="1188881"/>
                </a:lnTo>
                <a:lnTo>
                  <a:pt x="1671279" y="1188881"/>
                </a:lnTo>
                <a:close/>
                <a:moveTo>
                  <a:pt x="1613245" y="1188881"/>
                </a:moveTo>
                <a:lnTo>
                  <a:pt x="1616416" y="1215929"/>
                </a:lnTo>
                <a:lnTo>
                  <a:pt x="1659228" y="1216248"/>
                </a:lnTo>
                <a:lnTo>
                  <a:pt x="1655422" y="1188881"/>
                </a:lnTo>
                <a:lnTo>
                  <a:pt x="1613245" y="1188881"/>
                </a:lnTo>
                <a:close/>
                <a:moveTo>
                  <a:pt x="1555212" y="1188881"/>
                </a:moveTo>
                <a:lnTo>
                  <a:pt x="1557432" y="1215929"/>
                </a:lnTo>
                <a:lnTo>
                  <a:pt x="1600560" y="1215929"/>
                </a:lnTo>
                <a:lnTo>
                  <a:pt x="1597389" y="1188881"/>
                </a:lnTo>
                <a:lnTo>
                  <a:pt x="1555212" y="1188881"/>
                </a:lnTo>
                <a:close/>
                <a:moveTo>
                  <a:pt x="1497178" y="1188881"/>
                </a:moveTo>
                <a:lnTo>
                  <a:pt x="1498764" y="1215929"/>
                </a:lnTo>
                <a:lnTo>
                  <a:pt x="1541575" y="1215929"/>
                </a:lnTo>
                <a:lnTo>
                  <a:pt x="1539356" y="1188881"/>
                </a:lnTo>
                <a:lnTo>
                  <a:pt x="1497178" y="1188881"/>
                </a:lnTo>
                <a:close/>
                <a:moveTo>
                  <a:pt x="1438828" y="1188563"/>
                </a:moveTo>
                <a:lnTo>
                  <a:pt x="1439779" y="1215611"/>
                </a:lnTo>
                <a:lnTo>
                  <a:pt x="1482591" y="1215929"/>
                </a:lnTo>
                <a:lnTo>
                  <a:pt x="1481322" y="1188563"/>
                </a:lnTo>
                <a:lnTo>
                  <a:pt x="1438828" y="1188563"/>
                </a:lnTo>
                <a:close/>
                <a:moveTo>
                  <a:pt x="1381111" y="1188563"/>
                </a:moveTo>
                <a:lnTo>
                  <a:pt x="1380794" y="1215611"/>
                </a:lnTo>
                <a:lnTo>
                  <a:pt x="1423606" y="1215611"/>
                </a:lnTo>
                <a:lnTo>
                  <a:pt x="1422972" y="1188563"/>
                </a:lnTo>
                <a:lnTo>
                  <a:pt x="1381111" y="1188563"/>
                </a:lnTo>
                <a:close/>
                <a:moveTo>
                  <a:pt x="1322761" y="1188563"/>
                </a:moveTo>
                <a:lnTo>
                  <a:pt x="1321810" y="1215611"/>
                </a:lnTo>
                <a:lnTo>
                  <a:pt x="1364621" y="1215611"/>
                </a:lnTo>
                <a:lnTo>
                  <a:pt x="1365255" y="1188563"/>
                </a:lnTo>
                <a:lnTo>
                  <a:pt x="1322761" y="1188563"/>
                </a:lnTo>
                <a:close/>
                <a:moveTo>
                  <a:pt x="1264727" y="1188563"/>
                </a:moveTo>
                <a:lnTo>
                  <a:pt x="1263142" y="1215293"/>
                </a:lnTo>
                <a:lnTo>
                  <a:pt x="1305636" y="1215293"/>
                </a:lnTo>
                <a:lnTo>
                  <a:pt x="1307222" y="1188563"/>
                </a:lnTo>
                <a:lnTo>
                  <a:pt x="1264727" y="1188563"/>
                </a:lnTo>
                <a:close/>
                <a:moveTo>
                  <a:pt x="1206694" y="1188244"/>
                </a:moveTo>
                <a:lnTo>
                  <a:pt x="1204157" y="1215293"/>
                </a:lnTo>
                <a:lnTo>
                  <a:pt x="1246969" y="1215293"/>
                </a:lnTo>
                <a:lnTo>
                  <a:pt x="1248871" y="1188563"/>
                </a:lnTo>
                <a:lnTo>
                  <a:pt x="1206694" y="1188244"/>
                </a:lnTo>
                <a:close/>
                <a:moveTo>
                  <a:pt x="1148661" y="1188244"/>
                </a:moveTo>
                <a:lnTo>
                  <a:pt x="1145172" y="1215293"/>
                </a:lnTo>
                <a:lnTo>
                  <a:pt x="1188301" y="1215293"/>
                </a:lnTo>
                <a:lnTo>
                  <a:pt x="1190838" y="1188244"/>
                </a:lnTo>
                <a:lnTo>
                  <a:pt x="1148661" y="1188244"/>
                </a:lnTo>
                <a:close/>
                <a:moveTo>
                  <a:pt x="1090627" y="1188244"/>
                </a:moveTo>
                <a:lnTo>
                  <a:pt x="1086505" y="1214975"/>
                </a:lnTo>
                <a:lnTo>
                  <a:pt x="1128999" y="1214975"/>
                </a:lnTo>
                <a:lnTo>
                  <a:pt x="1132805" y="1188244"/>
                </a:lnTo>
                <a:lnTo>
                  <a:pt x="1090627" y="1188244"/>
                </a:lnTo>
                <a:close/>
                <a:moveTo>
                  <a:pt x="1032594" y="1187926"/>
                </a:moveTo>
                <a:lnTo>
                  <a:pt x="1027203" y="1214975"/>
                </a:lnTo>
                <a:lnTo>
                  <a:pt x="1070331" y="1214975"/>
                </a:lnTo>
                <a:lnTo>
                  <a:pt x="1074771" y="1188244"/>
                </a:lnTo>
                <a:lnTo>
                  <a:pt x="1032594" y="1187926"/>
                </a:lnTo>
                <a:close/>
                <a:moveTo>
                  <a:pt x="1740728" y="1132875"/>
                </a:moveTo>
                <a:lnTo>
                  <a:pt x="1737874" y="1133193"/>
                </a:lnTo>
                <a:lnTo>
                  <a:pt x="1735337" y="1133829"/>
                </a:lnTo>
                <a:lnTo>
                  <a:pt x="1733117" y="1134784"/>
                </a:lnTo>
                <a:lnTo>
                  <a:pt x="1731532" y="1136057"/>
                </a:lnTo>
                <a:lnTo>
                  <a:pt x="1730263" y="1137648"/>
                </a:lnTo>
                <a:lnTo>
                  <a:pt x="1729312" y="1139875"/>
                </a:lnTo>
                <a:lnTo>
                  <a:pt x="1728995" y="1142103"/>
                </a:lnTo>
                <a:lnTo>
                  <a:pt x="1728995" y="1144330"/>
                </a:lnTo>
                <a:lnTo>
                  <a:pt x="1730263" y="1151649"/>
                </a:lnTo>
                <a:lnTo>
                  <a:pt x="1731215" y="1153877"/>
                </a:lnTo>
                <a:lnTo>
                  <a:pt x="1732166" y="1156104"/>
                </a:lnTo>
                <a:lnTo>
                  <a:pt x="1734069" y="1158332"/>
                </a:lnTo>
                <a:lnTo>
                  <a:pt x="1735971" y="1159923"/>
                </a:lnTo>
                <a:lnTo>
                  <a:pt x="1738508" y="1161514"/>
                </a:lnTo>
                <a:lnTo>
                  <a:pt x="1741045" y="1162469"/>
                </a:lnTo>
                <a:lnTo>
                  <a:pt x="1743582" y="1163105"/>
                </a:lnTo>
                <a:lnTo>
                  <a:pt x="1746437" y="1163423"/>
                </a:lnTo>
                <a:lnTo>
                  <a:pt x="1772123" y="1163423"/>
                </a:lnTo>
                <a:lnTo>
                  <a:pt x="1775295" y="1163105"/>
                </a:lnTo>
                <a:lnTo>
                  <a:pt x="1777832" y="1162469"/>
                </a:lnTo>
                <a:lnTo>
                  <a:pt x="1779734" y="1161514"/>
                </a:lnTo>
                <a:lnTo>
                  <a:pt x="1781637" y="1159923"/>
                </a:lnTo>
                <a:lnTo>
                  <a:pt x="1782906" y="1158332"/>
                </a:lnTo>
                <a:lnTo>
                  <a:pt x="1783857" y="1156104"/>
                </a:lnTo>
                <a:lnTo>
                  <a:pt x="1784174" y="1154195"/>
                </a:lnTo>
                <a:lnTo>
                  <a:pt x="1783857" y="1151968"/>
                </a:lnTo>
                <a:lnTo>
                  <a:pt x="1782271" y="1144330"/>
                </a:lnTo>
                <a:lnTo>
                  <a:pt x="1781637" y="1142103"/>
                </a:lnTo>
                <a:lnTo>
                  <a:pt x="1780369" y="1139875"/>
                </a:lnTo>
                <a:lnTo>
                  <a:pt x="1778783" y="1137648"/>
                </a:lnTo>
                <a:lnTo>
                  <a:pt x="1776563" y="1136057"/>
                </a:lnTo>
                <a:lnTo>
                  <a:pt x="1774343" y="1134784"/>
                </a:lnTo>
                <a:lnTo>
                  <a:pt x="1771489" y="1133829"/>
                </a:lnTo>
                <a:lnTo>
                  <a:pt x="1768635" y="1133193"/>
                </a:lnTo>
                <a:lnTo>
                  <a:pt x="1766098" y="1132875"/>
                </a:lnTo>
                <a:lnTo>
                  <a:pt x="1740728" y="1132875"/>
                </a:lnTo>
                <a:close/>
                <a:moveTo>
                  <a:pt x="1664619" y="1132875"/>
                </a:moveTo>
                <a:lnTo>
                  <a:pt x="1661765" y="1133193"/>
                </a:lnTo>
                <a:lnTo>
                  <a:pt x="1659545" y="1133829"/>
                </a:lnTo>
                <a:lnTo>
                  <a:pt x="1657325" y="1134784"/>
                </a:lnTo>
                <a:lnTo>
                  <a:pt x="1655422" y="1136057"/>
                </a:lnTo>
                <a:lnTo>
                  <a:pt x="1654154" y="1137648"/>
                </a:lnTo>
                <a:lnTo>
                  <a:pt x="1653203" y="1139875"/>
                </a:lnTo>
                <a:lnTo>
                  <a:pt x="1652568" y="1142103"/>
                </a:lnTo>
                <a:lnTo>
                  <a:pt x="1652568" y="1144330"/>
                </a:lnTo>
                <a:lnTo>
                  <a:pt x="1653837" y="1151649"/>
                </a:lnTo>
                <a:lnTo>
                  <a:pt x="1654471" y="1153877"/>
                </a:lnTo>
                <a:lnTo>
                  <a:pt x="1655422" y="1156104"/>
                </a:lnTo>
                <a:lnTo>
                  <a:pt x="1657008" y="1158332"/>
                </a:lnTo>
                <a:lnTo>
                  <a:pt x="1658911" y="1159923"/>
                </a:lnTo>
                <a:lnTo>
                  <a:pt x="1661131" y="1161196"/>
                </a:lnTo>
                <a:lnTo>
                  <a:pt x="1663668" y="1162469"/>
                </a:lnTo>
                <a:lnTo>
                  <a:pt x="1666205" y="1163105"/>
                </a:lnTo>
                <a:lnTo>
                  <a:pt x="1669376" y="1163105"/>
                </a:lnTo>
                <a:lnTo>
                  <a:pt x="1695063" y="1163423"/>
                </a:lnTo>
                <a:lnTo>
                  <a:pt x="1697917" y="1163105"/>
                </a:lnTo>
                <a:lnTo>
                  <a:pt x="1700137" y="1162469"/>
                </a:lnTo>
                <a:lnTo>
                  <a:pt x="1702357" y="1161514"/>
                </a:lnTo>
                <a:lnTo>
                  <a:pt x="1704576" y="1159923"/>
                </a:lnTo>
                <a:lnTo>
                  <a:pt x="1705845" y="1158332"/>
                </a:lnTo>
                <a:lnTo>
                  <a:pt x="1706796" y="1156104"/>
                </a:lnTo>
                <a:lnTo>
                  <a:pt x="1707430" y="1153877"/>
                </a:lnTo>
                <a:lnTo>
                  <a:pt x="1707113" y="1151649"/>
                </a:lnTo>
                <a:lnTo>
                  <a:pt x="1705845" y="1144330"/>
                </a:lnTo>
                <a:lnTo>
                  <a:pt x="1705211" y="1142103"/>
                </a:lnTo>
                <a:lnTo>
                  <a:pt x="1704259" y="1139875"/>
                </a:lnTo>
                <a:lnTo>
                  <a:pt x="1702357" y="1137648"/>
                </a:lnTo>
                <a:lnTo>
                  <a:pt x="1700137" y="1136057"/>
                </a:lnTo>
                <a:lnTo>
                  <a:pt x="1697917" y="1134784"/>
                </a:lnTo>
                <a:lnTo>
                  <a:pt x="1695697" y="1133829"/>
                </a:lnTo>
                <a:lnTo>
                  <a:pt x="1692843" y="1133193"/>
                </a:lnTo>
                <a:lnTo>
                  <a:pt x="1689989" y="1132875"/>
                </a:lnTo>
                <a:lnTo>
                  <a:pt x="1664619" y="1132875"/>
                </a:lnTo>
                <a:close/>
                <a:moveTo>
                  <a:pt x="1586924" y="1132875"/>
                </a:moveTo>
                <a:lnTo>
                  <a:pt x="1584704" y="1133511"/>
                </a:lnTo>
                <a:lnTo>
                  <a:pt x="1582167" y="1134784"/>
                </a:lnTo>
                <a:lnTo>
                  <a:pt x="1580264" y="1136057"/>
                </a:lnTo>
                <a:lnTo>
                  <a:pt x="1578679" y="1137648"/>
                </a:lnTo>
                <a:lnTo>
                  <a:pt x="1577727" y="1139875"/>
                </a:lnTo>
                <a:lnTo>
                  <a:pt x="1577093" y="1142103"/>
                </a:lnTo>
                <a:lnTo>
                  <a:pt x="1577093" y="1144330"/>
                </a:lnTo>
                <a:lnTo>
                  <a:pt x="1578044" y="1151649"/>
                </a:lnTo>
                <a:lnTo>
                  <a:pt x="1578362" y="1153877"/>
                </a:lnTo>
                <a:lnTo>
                  <a:pt x="1579313" y="1156104"/>
                </a:lnTo>
                <a:lnTo>
                  <a:pt x="1580899" y="1158332"/>
                </a:lnTo>
                <a:lnTo>
                  <a:pt x="1583118" y="1159923"/>
                </a:lnTo>
                <a:lnTo>
                  <a:pt x="1585338" y="1161196"/>
                </a:lnTo>
                <a:lnTo>
                  <a:pt x="1587558" y="1162151"/>
                </a:lnTo>
                <a:lnTo>
                  <a:pt x="1590412" y="1162787"/>
                </a:lnTo>
                <a:lnTo>
                  <a:pt x="1593266" y="1163105"/>
                </a:lnTo>
                <a:lnTo>
                  <a:pt x="1618953" y="1163105"/>
                </a:lnTo>
                <a:lnTo>
                  <a:pt x="1621807" y="1163105"/>
                </a:lnTo>
                <a:lnTo>
                  <a:pt x="1624344" y="1162469"/>
                </a:lnTo>
                <a:lnTo>
                  <a:pt x="1626564" y="1161196"/>
                </a:lnTo>
                <a:lnTo>
                  <a:pt x="1628467" y="1159923"/>
                </a:lnTo>
                <a:lnTo>
                  <a:pt x="1629735" y="1158332"/>
                </a:lnTo>
                <a:lnTo>
                  <a:pt x="1631004" y="1156104"/>
                </a:lnTo>
                <a:lnTo>
                  <a:pt x="1631321" y="1153877"/>
                </a:lnTo>
                <a:lnTo>
                  <a:pt x="1631321" y="1151649"/>
                </a:lnTo>
                <a:lnTo>
                  <a:pt x="1630370" y="1144330"/>
                </a:lnTo>
                <a:lnTo>
                  <a:pt x="1629735" y="1142103"/>
                </a:lnTo>
                <a:lnTo>
                  <a:pt x="1628784" y="1139875"/>
                </a:lnTo>
                <a:lnTo>
                  <a:pt x="1627198" y="1137648"/>
                </a:lnTo>
                <a:lnTo>
                  <a:pt x="1625296" y="1136057"/>
                </a:lnTo>
                <a:lnTo>
                  <a:pt x="1623076" y="1134784"/>
                </a:lnTo>
                <a:lnTo>
                  <a:pt x="1620856" y="1133829"/>
                </a:lnTo>
                <a:lnTo>
                  <a:pt x="1618002" y="1132875"/>
                </a:lnTo>
                <a:lnTo>
                  <a:pt x="1615148" y="1132875"/>
                </a:lnTo>
                <a:lnTo>
                  <a:pt x="1589778" y="1132875"/>
                </a:lnTo>
                <a:lnTo>
                  <a:pt x="1586924" y="1132875"/>
                </a:lnTo>
                <a:close/>
                <a:moveTo>
                  <a:pt x="1510815" y="1132875"/>
                </a:moveTo>
                <a:lnTo>
                  <a:pt x="1508278" y="1133511"/>
                </a:lnTo>
                <a:lnTo>
                  <a:pt x="1506058" y="1134784"/>
                </a:lnTo>
                <a:lnTo>
                  <a:pt x="1504155" y="1136057"/>
                </a:lnTo>
                <a:lnTo>
                  <a:pt x="1502569" y="1137648"/>
                </a:lnTo>
                <a:lnTo>
                  <a:pt x="1501618" y="1139875"/>
                </a:lnTo>
                <a:lnTo>
                  <a:pt x="1500984" y="1142103"/>
                </a:lnTo>
                <a:lnTo>
                  <a:pt x="1500667" y="1144330"/>
                </a:lnTo>
                <a:lnTo>
                  <a:pt x="1501301" y="1151649"/>
                </a:lnTo>
                <a:lnTo>
                  <a:pt x="1501618" y="1153877"/>
                </a:lnTo>
                <a:lnTo>
                  <a:pt x="1502569" y="1156104"/>
                </a:lnTo>
                <a:lnTo>
                  <a:pt x="1503838" y="1158332"/>
                </a:lnTo>
                <a:lnTo>
                  <a:pt x="1505741" y="1159923"/>
                </a:lnTo>
                <a:lnTo>
                  <a:pt x="1507960" y="1161196"/>
                </a:lnTo>
                <a:lnTo>
                  <a:pt x="1510180" y="1162151"/>
                </a:lnTo>
                <a:lnTo>
                  <a:pt x="1512717" y="1162787"/>
                </a:lnTo>
                <a:lnTo>
                  <a:pt x="1515888" y="1163105"/>
                </a:lnTo>
                <a:lnTo>
                  <a:pt x="1541575" y="1163105"/>
                </a:lnTo>
                <a:lnTo>
                  <a:pt x="1544430" y="1162787"/>
                </a:lnTo>
                <a:lnTo>
                  <a:pt x="1546966" y="1162151"/>
                </a:lnTo>
                <a:lnTo>
                  <a:pt x="1549503" y="1161196"/>
                </a:lnTo>
                <a:lnTo>
                  <a:pt x="1551406" y="1159923"/>
                </a:lnTo>
                <a:lnTo>
                  <a:pt x="1552992" y="1158332"/>
                </a:lnTo>
                <a:lnTo>
                  <a:pt x="1553943" y="1156104"/>
                </a:lnTo>
                <a:lnTo>
                  <a:pt x="1554577" y="1153877"/>
                </a:lnTo>
                <a:lnTo>
                  <a:pt x="1554577" y="1151649"/>
                </a:lnTo>
                <a:lnTo>
                  <a:pt x="1553943" y="1144330"/>
                </a:lnTo>
                <a:lnTo>
                  <a:pt x="1553626" y="1142103"/>
                </a:lnTo>
                <a:lnTo>
                  <a:pt x="1552675" y="1139875"/>
                </a:lnTo>
                <a:lnTo>
                  <a:pt x="1551089" y="1137648"/>
                </a:lnTo>
                <a:lnTo>
                  <a:pt x="1549186" y="1136057"/>
                </a:lnTo>
                <a:lnTo>
                  <a:pt x="1546966" y="1134784"/>
                </a:lnTo>
                <a:lnTo>
                  <a:pt x="1544430" y="1133511"/>
                </a:lnTo>
                <a:lnTo>
                  <a:pt x="1541893" y="1132875"/>
                </a:lnTo>
                <a:lnTo>
                  <a:pt x="1539038" y="1132875"/>
                </a:lnTo>
                <a:lnTo>
                  <a:pt x="1513986" y="1132875"/>
                </a:lnTo>
                <a:lnTo>
                  <a:pt x="1510815" y="1132875"/>
                </a:lnTo>
                <a:close/>
                <a:moveTo>
                  <a:pt x="981854" y="1117600"/>
                </a:moveTo>
                <a:lnTo>
                  <a:pt x="1765464" y="1117600"/>
                </a:lnTo>
                <a:lnTo>
                  <a:pt x="1769904" y="1117918"/>
                </a:lnTo>
                <a:lnTo>
                  <a:pt x="1774978" y="1118236"/>
                </a:lnTo>
                <a:lnTo>
                  <a:pt x="1779417" y="1119191"/>
                </a:lnTo>
                <a:lnTo>
                  <a:pt x="1783857" y="1120464"/>
                </a:lnTo>
                <a:lnTo>
                  <a:pt x="1787980" y="1122373"/>
                </a:lnTo>
                <a:lnTo>
                  <a:pt x="1792736" y="1124283"/>
                </a:lnTo>
                <a:lnTo>
                  <a:pt x="1796542" y="1126510"/>
                </a:lnTo>
                <a:lnTo>
                  <a:pt x="1800347" y="1129056"/>
                </a:lnTo>
                <a:lnTo>
                  <a:pt x="1803836" y="1131602"/>
                </a:lnTo>
                <a:lnTo>
                  <a:pt x="1807007" y="1134466"/>
                </a:lnTo>
                <a:lnTo>
                  <a:pt x="1810495" y="1137648"/>
                </a:lnTo>
                <a:lnTo>
                  <a:pt x="1813032" y="1141148"/>
                </a:lnTo>
                <a:lnTo>
                  <a:pt x="1815252" y="1144649"/>
                </a:lnTo>
                <a:lnTo>
                  <a:pt x="1817155" y="1148149"/>
                </a:lnTo>
                <a:lnTo>
                  <a:pt x="1818740" y="1151649"/>
                </a:lnTo>
                <a:lnTo>
                  <a:pt x="1820009" y="1155468"/>
                </a:lnTo>
                <a:lnTo>
                  <a:pt x="1903095" y="1502007"/>
                </a:lnTo>
                <a:lnTo>
                  <a:pt x="1903412" y="1506144"/>
                </a:lnTo>
                <a:lnTo>
                  <a:pt x="1903412" y="1509963"/>
                </a:lnTo>
                <a:lnTo>
                  <a:pt x="1903095" y="1513463"/>
                </a:lnTo>
                <a:lnTo>
                  <a:pt x="1901827" y="1516963"/>
                </a:lnTo>
                <a:lnTo>
                  <a:pt x="1900241" y="1520146"/>
                </a:lnTo>
                <a:lnTo>
                  <a:pt x="1898338" y="1523646"/>
                </a:lnTo>
                <a:lnTo>
                  <a:pt x="1895801" y="1526510"/>
                </a:lnTo>
                <a:lnTo>
                  <a:pt x="1892313" y="1529056"/>
                </a:lnTo>
                <a:lnTo>
                  <a:pt x="1889142" y="1531283"/>
                </a:lnTo>
                <a:lnTo>
                  <a:pt x="1885336" y="1533511"/>
                </a:lnTo>
                <a:lnTo>
                  <a:pt x="1881214" y="1535420"/>
                </a:lnTo>
                <a:lnTo>
                  <a:pt x="1876774" y="1537011"/>
                </a:lnTo>
                <a:lnTo>
                  <a:pt x="1871700" y="1538284"/>
                </a:lnTo>
                <a:lnTo>
                  <a:pt x="1866626" y="1538920"/>
                </a:lnTo>
                <a:lnTo>
                  <a:pt x="1861235" y="1539557"/>
                </a:lnTo>
                <a:lnTo>
                  <a:pt x="1855210" y="1539875"/>
                </a:lnTo>
                <a:lnTo>
                  <a:pt x="884498" y="1539875"/>
                </a:lnTo>
                <a:lnTo>
                  <a:pt x="878789" y="1539557"/>
                </a:lnTo>
                <a:lnTo>
                  <a:pt x="873081" y="1538920"/>
                </a:lnTo>
                <a:lnTo>
                  <a:pt x="868007" y="1537966"/>
                </a:lnTo>
                <a:lnTo>
                  <a:pt x="863250" y="1536693"/>
                </a:lnTo>
                <a:lnTo>
                  <a:pt x="858811" y="1535102"/>
                </a:lnTo>
                <a:lnTo>
                  <a:pt x="854371" y="1533193"/>
                </a:lnTo>
                <a:lnTo>
                  <a:pt x="850566" y="1531283"/>
                </a:lnTo>
                <a:lnTo>
                  <a:pt x="847394" y="1528737"/>
                </a:lnTo>
                <a:lnTo>
                  <a:pt x="844223" y="1526192"/>
                </a:lnTo>
                <a:lnTo>
                  <a:pt x="842003" y="1523010"/>
                </a:lnTo>
                <a:lnTo>
                  <a:pt x="839466" y="1519827"/>
                </a:lnTo>
                <a:lnTo>
                  <a:pt x="837881" y="1516645"/>
                </a:lnTo>
                <a:lnTo>
                  <a:pt x="836929" y="1513463"/>
                </a:lnTo>
                <a:lnTo>
                  <a:pt x="836612" y="1509963"/>
                </a:lnTo>
                <a:lnTo>
                  <a:pt x="836612" y="1506144"/>
                </a:lnTo>
                <a:lnTo>
                  <a:pt x="837246" y="1502007"/>
                </a:lnTo>
                <a:lnTo>
                  <a:pt x="926675" y="1154832"/>
                </a:lnTo>
                <a:lnTo>
                  <a:pt x="927943" y="1151331"/>
                </a:lnTo>
                <a:lnTo>
                  <a:pt x="929529" y="1147513"/>
                </a:lnTo>
                <a:lnTo>
                  <a:pt x="931432" y="1144012"/>
                </a:lnTo>
                <a:lnTo>
                  <a:pt x="933969" y="1140830"/>
                </a:lnTo>
                <a:lnTo>
                  <a:pt x="936823" y="1137011"/>
                </a:lnTo>
                <a:lnTo>
                  <a:pt x="939677" y="1134147"/>
                </a:lnTo>
                <a:lnTo>
                  <a:pt x="943165" y="1131283"/>
                </a:lnTo>
                <a:lnTo>
                  <a:pt x="946971" y="1128738"/>
                </a:lnTo>
                <a:lnTo>
                  <a:pt x="950776" y="1126192"/>
                </a:lnTo>
                <a:lnTo>
                  <a:pt x="954582" y="1124283"/>
                </a:lnTo>
                <a:lnTo>
                  <a:pt x="959021" y="1122373"/>
                </a:lnTo>
                <a:lnTo>
                  <a:pt x="963461" y="1120464"/>
                </a:lnTo>
                <a:lnTo>
                  <a:pt x="967901" y="1119191"/>
                </a:lnTo>
                <a:lnTo>
                  <a:pt x="972341" y="1118236"/>
                </a:lnTo>
                <a:lnTo>
                  <a:pt x="977097" y="1117918"/>
                </a:lnTo>
                <a:lnTo>
                  <a:pt x="981854" y="1117600"/>
                </a:lnTo>
                <a:close/>
                <a:moveTo>
                  <a:pt x="268430" y="1104583"/>
                </a:moveTo>
                <a:lnTo>
                  <a:pt x="254469" y="1109980"/>
                </a:lnTo>
                <a:lnTo>
                  <a:pt x="240826" y="1115695"/>
                </a:lnTo>
                <a:lnTo>
                  <a:pt x="227500" y="1121410"/>
                </a:lnTo>
                <a:lnTo>
                  <a:pt x="214808" y="1127443"/>
                </a:lnTo>
                <a:lnTo>
                  <a:pt x="202433" y="1133158"/>
                </a:lnTo>
                <a:lnTo>
                  <a:pt x="190693" y="1139190"/>
                </a:lnTo>
                <a:lnTo>
                  <a:pt x="178954" y="1145858"/>
                </a:lnTo>
                <a:lnTo>
                  <a:pt x="168483" y="1151890"/>
                </a:lnTo>
                <a:lnTo>
                  <a:pt x="178954" y="1168718"/>
                </a:lnTo>
                <a:lnTo>
                  <a:pt x="190376" y="1185228"/>
                </a:lnTo>
                <a:lnTo>
                  <a:pt x="202433" y="1201420"/>
                </a:lnTo>
                <a:lnTo>
                  <a:pt x="214490" y="1217295"/>
                </a:lnTo>
                <a:lnTo>
                  <a:pt x="227182" y="1232535"/>
                </a:lnTo>
                <a:lnTo>
                  <a:pt x="240191" y="1247775"/>
                </a:lnTo>
                <a:lnTo>
                  <a:pt x="253835" y="1262380"/>
                </a:lnTo>
                <a:lnTo>
                  <a:pt x="267479" y="1276668"/>
                </a:lnTo>
                <a:lnTo>
                  <a:pt x="283026" y="1291590"/>
                </a:lnTo>
                <a:lnTo>
                  <a:pt x="299208" y="1306195"/>
                </a:lnTo>
                <a:lnTo>
                  <a:pt x="313486" y="1301750"/>
                </a:lnTo>
                <a:lnTo>
                  <a:pt x="327764" y="1297623"/>
                </a:lnTo>
                <a:lnTo>
                  <a:pt x="357590" y="1289368"/>
                </a:lnTo>
                <a:lnTo>
                  <a:pt x="350609" y="1278890"/>
                </a:lnTo>
                <a:lnTo>
                  <a:pt x="344264" y="1268413"/>
                </a:lnTo>
                <a:lnTo>
                  <a:pt x="337600" y="1257618"/>
                </a:lnTo>
                <a:lnTo>
                  <a:pt x="331572" y="1246823"/>
                </a:lnTo>
                <a:lnTo>
                  <a:pt x="325543" y="1235710"/>
                </a:lnTo>
                <a:lnTo>
                  <a:pt x="319515" y="1224280"/>
                </a:lnTo>
                <a:lnTo>
                  <a:pt x="313803" y="1213168"/>
                </a:lnTo>
                <a:lnTo>
                  <a:pt x="308409" y="1201738"/>
                </a:lnTo>
                <a:lnTo>
                  <a:pt x="302381" y="1189990"/>
                </a:lnTo>
                <a:lnTo>
                  <a:pt x="297304" y="1178243"/>
                </a:lnTo>
                <a:lnTo>
                  <a:pt x="287151" y="1154113"/>
                </a:lnTo>
                <a:lnTo>
                  <a:pt x="277315" y="1129665"/>
                </a:lnTo>
                <a:lnTo>
                  <a:pt x="268430" y="1104583"/>
                </a:lnTo>
                <a:close/>
                <a:moveTo>
                  <a:pt x="469277" y="1050290"/>
                </a:moveTo>
                <a:lnTo>
                  <a:pt x="441990" y="1055688"/>
                </a:lnTo>
                <a:lnTo>
                  <a:pt x="415337" y="1061403"/>
                </a:lnTo>
                <a:lnTo>
                  <a:pt x="389319" y="1067118"/>
                </a:lnTo>
                <a:lnTo>
                  <a:pt x="364253" y="1073785"/>
                </a:lnTo>
                <a:lnTo>
                  <a:pt x="343946" y="1079500"/>
                </a:lnTo>
                <a:lnTo>
                  <a:pt x="324274" y="1085215"/>
                </a:lnTo>
                <a:lnTo>
                  <a:pt x="328716" y="1098550"/>
                </a:lnTo>
                <a:lnTo>
                  <a:pt x="333476" y="1111568"/>
                </a:lnTo>
                <a:lnTo>
                  <a:pt x="338235" y="1124585"/>
                </a:lnTo>
                <a:lnTo>
                  <a:pt x="343629" y="1136968"/>
                </a:lnTo>
                <a:lnTo>
                  <a:pt x="349023" y="1149668"/>
                </a:lnTo>
                <a:lnTo>
                  <a:pt x="354417" y="1162050"/>
                </a:lnTo>
                <a:lnTo>
                  <a:pt x="360446" y="1174115"/>
                </a:lnTo>
                <a:lnTo>
                  <a:pt x="366157" y="1186180"/>
                </a:lnTo>
                <a:lnTo>
                  <a:pt x="371868" y="1197928"/>
                </a:lnTo>
                <a:lnTo>
                  <a:pt x="378531" y="1209358"/>
                </a:lnTo>
                <a:lnTo>
                  <a:pt x="384560" y="1220788"/>
                </a:lnTo>
                <a:lnTo>
                  <a:pt x="391223" y="1232218"/>
                </a:lnTo>
                <a:lnTo>
                  <a:pt x="397886" y="1243013"/>
                </a:lnTo>
                <a:lnTo>
                  <a:pt x="404549" y="1254125"/>
                </a:lnTo>
                <a:lnTo>
                  <a:pt x="411530" y="1264603"/>
                </a:lnTo>
                <a:lnTo>
                  <a:pt x="418510" y="1275080"/>
                </a:lnTo>
                <a:lnTo>
                  <a:pt x="442942" y="1270318"/>
                </a:lnTo>
                <a:lnTo>
                  <a:pt x="467373" y="1265873"/>
                </a:lnTo>
                <a:lnTo>
                  <a:pt x="492440" y="1261428"/>
                </a:lnTo>
                <a:lnTo>
                  <a:pt x="518140" y="1257618"/>
                </a:lnTo>
                <a:lnTo>
                  <a:pt x="510525" y="1234123"/>
                </a:lnTo>
                <a:lnTo>
                  <a:pt x="503545" y="1209993"/>
                </a:lnTo>
                <a:lnTo>
                  <a:pt x="496882" y="1184910"/>
                </a:lnTo>
                <a:lnTo>
                  <a:pt x="490219" y="1159193"/>
                </a:lnTo>
                <a:lnTo>
                  <a:pt x="484507" y="1132840"/>
                </a:lnTo>
                <a:lnTo>
                  <a:pt x="479113" y="1106170"/>
                </a:lnTo>
                <a:lnTo>
                  <a:pt x="473719" y="1078548"/>
                </a:lnTo>
                <a:lnTo>
                  <a:pt x="469277" y="1050290"/>
                </a:lnTo>
                <a:close/>
                <a:moveTo>
                  <a:pt x="742467" y="1024890"/>
                </a:moveTo>
                <a:lnTo>
                  <a:pt x="714228" y="1025525"/>
                </a:lnTo>
                <a:lnTo>
                  <a:pt x="686623" y="1026478"/>
                </a:lnTo>
                <a:lnTo>
                  <a:pt x="659019" y="1028065"/>
                </a:lnTo>
                <a:lnTo>
                  <a:pt x="631731" y="1029653"/>
                </a:lnTo>
                <a:lnTo>
                  <a:pt x="605396" y="1031875"/>
                </a:lnTo>
                <a:lnTo>
                  <a:pt x="578743" y="1034733"/>
                </a:lnTo>
                <a:lnTo>
                  <a:pt x="553043" y="1037908"/>
                </a:lnTo>
                <a:lnTo>
                  <a:pt x="527025" y="1041083"/>
                </a:lnTo>
                <a:lnTo>
                  <a:pt x="530515" y="1059498"/>
                </a:lnTo>
                <a:lnTo>
                  <a:pt x="533688" y="1077595"/>
                </a:lnTo>
                <a:lnTo>
                  <a:pt x="536861" y="1095375"/>
                </a:lnTo>
                <a:lnTo>
                  <a:pt x="540351" y="1112838"/>
                </a:lnTo>
                <a:lnTo>
                  <a:pt x="543841" y="1130300"/>
                </a:lnTo>
                <a:lnTo>
                  <a:pt x="547966" y="1147128"/>
                </a:lnTo>
                <a:lnTo>
                  <a:pt x="552091" y="1163638"/>
                </a:lnTo>
                <a:lnTo>
                  <a:pt x="556216" y="1180148"/>
                </a:lnTo>
                <a:lnTo>
                  <a:pt x="561292" y="1198245"/>
                </a:lnTo>
                <a:lnTo>
                  <a:pt x="566686" y="1216025"/>
                </a:lnTo>
                <a:lnTo>
                  <a:pt x="572080" y="1233488"/>
                </a:lnTo>
                <a:lnTo>
                  <a:pt x="577792" y="1250315"/>
                </a:lnTo>
                <a:lnTo>
                  <a:pt x="597464" y="1248410"/>
                </a:lnTo>
                <a:lnTo>
                  <a:pt x="617771" y="1246823"/>
                </a:lnTo>
                <a:lnTo>
                  <a:pt x="638077" y="1245235"/>
                </a:lnTo>
                <a:lnTo>
                  <a:pt x="658701" y="1243648"/>
                </a:lnTo>
                <a:lnTo>
                  <a:pt x="679326" y="1242378"/>
                </a:lnTo>
                <a:lnTo>
                  <a:pt x="699950" y="1241425"/>
                </a:lnTo>
                <a:lnTo>
                  <a:pt x="721208" y="1240790"/>
                </a:lnTo>
                <a:lnTo>
                  <a:pt x="742467" y="1240473"/>
                </a:lnTo>
                <a:lnTo>
                  <a:pt x="742467" y="1024890"/>
                </a:lnTo>
                <a:close/>
                <a:moveTo>
                  <a:pt x="507035" y="801688"/>
                </a:moveTo>
                <a:lnTo>
                  <a:pt x="507670" y="824865"/>
                </a:lnTo>
                <a:lnTo>
                  <a:pt x="508622" y="848360"/>
                </a:lnTo>
                <a:lnTo>
                  <a:pt x="509573" y="871538"/>
                </a:lnTo>
                <a:lnTo>
                  <a:pt x="510843" y="894080"/>
                </a:lnTo>
                <a:lnTo>
                  <a:pt x="512746" y="916940"/>
                </a:lnTo>
                <a:lnTo>
                  <a:pt x="514650" y="939165"/>
                </a:lnTo>
                <a:lnTo>
                  <a:pt x="516871" y="961073"/>
                </a:lnTo>
                <a:lnTo>
                  <a:pt x="519410" y="982663"/>
                </a:lnTo>
                <a:lnTo>
                  <a:pt x="546062" y="979170"/>
                </a:lnTo>
                <a:lnTo>
                  <a:pt x="572715" y="976313"/>
                </a:lnTo>
                <a:lnTo>
                  <a:pt x="600319" y="973455"/>
                </a:lnTo>
                <a:lnTo>
                  <a:pt x="627924" y="971233"/>
                </a:lnTo>
                <a:lnTo>
                  <a:pt x="656163" y="969328"/>
                </a:lnTo>
                <a:lnTo>
                  <a:pt x="684720" y="967740"/>
                </a:lnTo>
                <a:lnTo>
                  <a:pt x="713276" y="966788"/>
                </a:lnTo>
                <a:lnTo>
                  <a:pt x="742467" y="965835"/>
                </a:lnTo>
                <a:lnTo>
                  <a:pt x="742467" y="801688"/>
                </a:lnTo>
                <a:lnTo>
                  <a:pt x="507035" y="801688"/>
                </a:lnTo>
                <a:close/>
                <a:moveTo>
                  <a:pt x="273824" y="801688"/>
                </a:moveTo>
                <a:lnTo>
                  <a:pt x="274142" y="816610"/>
                </a:lnTo>
                <a:lnTo>
                  <a:pt x="275094" y="831533"/>
                </a:lnTo>
                <a:lnTo>
                  <a:pt x="276045" y="846455"/>
                </a:lnTo>
                <a:lnTo>
                  <a:pt x="276997" y="860743"/>
                </a:lnTo>
                <a:lnTo>
                  <a:pt x="278584" y="875665"/>
                </a:lnTo>
                <a:lnTo>
                  <a:pt x="280170" y="889953"/>
                </a:lnTo>
                <a:lnTo>
                  <a:pt x="281757" y="904558"/>
                </a:lnTo>
                <a:lnTo>
                  <a:pt x="283660" y="918845"/>
                </a:lnTo>
                <a:lnTo>
                  <a:pt x="285882" y="933133"/>
                </a:lnTo>
                <a:lnTo>
                  <a:pt x="288737" y="947103"/>
                </a:lnTo>
                <a:lnTo>
                  <a:pt x="291276" y="961073"/>
                </a:lnTo>
                <a:lnTo>
                  <a:pt x="293814" y="975043"/>
                </a:lnTo>
                <a:lnTo>
                  <a:pt x="296670" y="988695"/>
                </a:lnTo>
                <a:lnTo>
                  <a:pt x="299842" y="1002665"/>
                </a:lnTo>
                <a:lnTo>
                  <a:pt x="303015" y="1015683"/>
                </a:lnTo>
                <a:lnTo>
                  <a:pt x="306823" y="1029335"/>
                </a:lnTo>
                <a:lnTo>
                  <a:pt x="324909" y="1023938"/>
                </a:lnTo>
                <a:lnTo>
                  <a:pt x="343312" y="1018858"/>
                </a:lnTo>
                <a:lnTo>
                  <a:pt x="362032" y="1013778"/>
                </a:lnTo>
                <a:lnTo>
                  <a:pt x="381070" y="1009015"/>
                </a:lnTo>
                <a:lnTo>
                  <a:pt x="400742" y="1004570"/>
                </a:lnTo>
                <a:lnTo>
                  <a:pt x="420414" y="1000125"/>
                </a:lnTo>
                <a:lnTo>
                  <a:pt x="440721" y="995998"/>
                </a:lnTo>
                <a:lnTo>
                  <a:pt x="461345" y="992188"/>
                </a:lnTo>
                <a:lnTo>
                  <a:pt x="458489" y="969328"/>
                </a:lnTo>
                <a:lnTo>
                  <a:pt x="456268" y="945833"/>
                </a:lnTo>
                <a:lnTo>
                  <a:pt x="454047" y="922655"/>
                </a:lnTo>
                <a:lnTo>
                  <a:pt x="452461" y="899160"/>
                </a:lnTo>
                <a:lnTo>
                  <a:pt x="451191" y="874713"/>
                </a:lnTo>
                <a:lnTo>
                  <a:pt x="449922" y="850900"/>
                </a:lnTo>
                <a:lnTo>
                  <a:pt x="448970" y="826135"/>
                </a:lnTo>
                <a:lnTo>
                  <a:pt x="448653" y="801688"/>
                </a:lnTo>
                <a:lnTo>
                  <a:pt x="273824" y="801688"/>
                </a:lnTo>
                <a:close/>
                <a:moveTo>
                  <a:pt x="59334" y="801688"/>
                </a:moveTo>
                <a:lnTo>
                  <a:pt x="60286" y="821690"/>
                </a:lnTo>
                <a:lnTo>
                  <a:pt x="62507" y="841693"/>
                </a:lnTo>
                <a:lnTo>
                  <a:pt x="64411" y="861378"/>
                </a:lnTo>
                <a:lnTo>
                  <a:pt x="67266" y="881380"/>
                </a:lnTo>
                <a:lnTo>
                  <a:pt x="70439" y="900748"/>
                </a:lnTo>
                <a:lnTo>
                  <a:pt x="74247" y="919798"/>
                </a:lnTo>
                <a:lnTo>
                  <a:pt x="78372" y="938848"/>
                </a:lnTo>
                <a:lnTo>
                  <a:pt x="83448" y="957898"/>
                </a:lnTo>
                <a:lnTo>
                  <a:pt x="88525" y="976630"/>
                </a:lnTo>
                <a:lnTo>
                  <a:pt x="94236" y="995045"/>
                </a:lnTo>
                <a:lnTo>
                  <a:pt x="100899" y="1013143"/>
                </a:lnTo>
                <a:lnTo>
                  <a:pt x="107245" y="1031240"/>
                </a:lnTo>
                <a:lnTo>
                  <a:pt x="114860" y="1049020"/>
                </a:lnTo>
                <a:lnTo>
                  <a:pt x="122475" y="1066483"/>
                </a:lnTo>
                <a:lnTo>
                  <a:pt x="130408" y="1083628"/>
                </a:lnTo>
                <a:lnTo>
                  <a:pt x="138975" y="1100773"/>
                </a:lnTo>
                <a:lnTo>
                  <a:pt x="150080" y="1094740"/>
                </a:lnTo>
                <a:lnTo>
                  <a:pt x="161185" y="1088390"/>
                </a:lnTo>
                <a:lnTo>
                  <a:pt x="172925" y="1082358"/>
                </a:lnTo>
                <a:lnTo>
                  <a:pt x="184982" y="1076325"/>
                </a:lnTo>
                <a:lnTo>
                  <a:pt x="197039" y="1070293"/>
                </a:lnTo>
                <a:lnTo>
                  <a:pt x="209731" y="1064895"/>
                </a:lnTo>
                <a:lnTo>
                  <a:pt x="222740" y="1059498"/>
                </a:lnTo>
                <a:lnTo>
                  <a:pt x="236066" y="1054100"/>
                </a:lnTo>
                <a:lnTo>
                  <a:pt x="250979" y="1048385"/>
                </a:lnTo>
                <a:lnTo>
                  <a:pt x="247172" y="1033780"/>
                </a:lnTo>
                <a:lnTo>
                  <a:pt x="243364" y="1019175"/>
                </a:lnTo>
                <a:lnTo>
                  <a:pt x="240191" y="1004570"/>
                </a:lnTo>
                <a:lnTo>
                  <a:pt x="236701" y="989330"/>
                </a:lnTo>
                <a:lnTo>
                  <a:pt x="233528" y="974408"/>
                </a:lnTo>
                <a:lnTo>
                  <a:pt x="230672" y="959168"/>
                </a:lnTo>
                <a:lnTo>
                  <a:pt x="228134" y="943928"/>
                </a:lnTo>
                <a:lnTo>
                  <a:pt x="225913" y="928370"/>
                </a:lnTo>
                <a:lnTo>
                  <a:pt x="223692" y="912813"/>
                </a:lnTo>
                <a:lnTo>
                  <a:pt x="221788" y="897573"/>
                </a:lnTo>
                <a:lnTo>
                  <a:pt x="220202" y="881698"/>
                </a:lnTo>
                <a:lnTo>
                  <a:pt x="218615" y="865823"/>
                </a:lnTo>
                <a:lnTo>
                  <a:pt x="217029" y="849948"/>
                </a:lnTo>
                <a:lnTo>
                  <a:pt x="216077" y="834073"/>
                </a:lnTo>
                <a:lnTo>
                  <a:pt x="215125" y="817880"/>
                </a:lnTo>
                <a:lnTo>
                  <a:pt x="214808" y="801688"/>
                </a:lnTo>
                <a:lnTo>
                  <a:pt x="59334" y="801688"/>
                </a:lnTo>
                <a:close/>
                <a:moveTo>
                  <a:pt x="1734820" y="720725"/>
                </a:moveTo>
                <a:lnTo>
                  <a:pt x="1735138" y="764540"/>
                </a:lnTo>
                <a:lnTo>
                  <a:pt x="1735138" y="861378"/>
                </a:lnTo>
                <a:lnTo>
                  <a:pt x="1735138" y="913765"/>
                </a:lnTo>
                <a:lnTo>
                  <a:pt x="1734503" y="960120"/>
                </a:lnTo>
                <a:lnTo>
                  <a:pt x="1734185" y="979488"/>
                </a:lnTo>
                <a:lnTo>
                  <a:pt x="1733549" y="994728"/>
                </a:lnTo>
                <a:lnTo>
                  <a:pt x="1732914" y="1005840"/>
                </a:lnTo>
                <a:lnTo>
                  <a:pt x="1732596" y="1009333"/>
                </a:lnTo>
                <a:lnTo>
                  <a:pt x="1732278" y="1011238"/>
                </a:lnTo>
                <a:lnTo>
                  <a:pt x="1731642" y="1011873"/>
                </a:lnTo>
                <a:lnTo>
                  <a:pt x="1730689" y="1012190"/>
                </a:lnTo>
                <a:lnTo>
                  <a:pt x="1727511" y="1013143"/>
                </a:lnTo>
                <a:lnTo>
                  <a:pt x="1722744" y="1014095"/>
                </a:lnTo>
                <a:lnTo>
                  <a:pt x="1716071" y="1014730"/>
                </a:lnTo>
                <a:lnTo>
                  <a:pt x="1708443" y="1015365"/>
                </a:lnTo>
                <a:lnTo>
                  <a:pt x="1698910" y="1015683"/>
                </a:lnTo>
                <a:lnTo>
                  <a:pt x="1676982" y="1016000"/>
                </a:lnTo>
                <a:lnTo>
                  <a:pt x="1650923" y="1016000"/>
                </a:lnTo>
                <a:lnTo>
                  <a:pt x="1622321" y="1015683"/>
                </a:lnTo>
                <a:lnTo>
                  <a:pt x="1591496" y="1014730"/>
                </a:lnTo>
                <a:lnTo>
                  <a:pt x="1559716" y="1013778"/>
                </a:lnTo>
                <a:lnTo>
                  <a:pt x="1497746" y="1011555"/>
                </a:lnTo>
                <a:lnTo>
                  <a:pt x="1443404" y="1009333"/>
                </a:lnTo>
                <a:lnTo>
                  <a:pt x="1390650" y="1006793"/>
                </a:lnTo>
                <a:lnTo>
                  <a:pt x="1438319" y="1005205"/>
                </a:lnTo>
                <a:lnTo>
                  <a:pt x="1487259" y="1003300"/>
                </a:lnTo>
                <a:lnTo>
                  <a:pt x="1543509" y="1000443"/>
                </a:lnTo>
                <a:lnTo>
                  <a:pt x="1572428" y="998538"/>
                </a:lnTo>
                <a:lnTo>
                  <a:pt x="1600394" y="996633"/>
                </a:lnTo>
                <a:lnTo>
                  <a:pt x="1626771" y="994410"/>
                </a:lnTo>
                <a:lnTo>
                  <a:pt x="1650605" y="992188"/>
                </a:lnTo>
                <a:lnTo>
                  <a:pt x="1671262" y="989648"/>
                </a:lnTo>
                <a:lnTo>
                  <a:pt x="1679842" y="988378"/>
                </a:lnTo>
                <a:lnTo>
                  <a:pt x="1687787" y="986790"/>
                </a:lnTo>
                <a:lnTo>
                  <a:pt x="1693825" y="985520"/>
                </a:lnTo>
                <a:lnTo>
                  <a:pt x="1698592" y="983933"/>
                </a:lnTo>
                <a:lnTo>
                  <a:pt x="1702088" y="982028"/>
                </a:lnTo>
                <a:lnTo>
                  <a:pt x="1703359" y="981075"/>
                </a:lnTo>
                <a:lnTo>
                  <a:pt x="1704312" y="980440"/>
                </a:lnTo>
                <a:lnTo>
                  <a:pt x="1705266" y="978218"/>
                </a:lnTo>
                <a:lnTo>
                  <a:pt x="1706219" y="974725"/>
                </a:lnTo>
                <a:lnTo>
                  <a:pt x="1707490" y="969963"/>
                </a:lnTo>
                <a:lnTo>
                  <a:pt x="1708443" y="963930"/>
                </a:lnTo>
                <a:lnTo>
                  <a:pt x="1710986" y="949960"/>
                </a:lnTo>
                <a:lnTo>
                  <a:pt x="1713528" y="932498"/>
                </a:lnTo>
                <a:lnTo>
                  <a:pt x="1716071" y="912178"/>
                </a:lnTo>
                <a:lnTo>
                  <a:pt x="1718613" y="890270"/>
                </a:lnTo>
                <a:lnTo>
                  <a:pt x="1723698" y="844233"/>
                </a:lnTo>
                <a:lnTo>
                  <a:pt x="1728147" y="798513"/>
                </a:lnTo>
                <a:lnTo>
                  <a:pt x="1731642" y="759143"/>
                </a:lnTo>
                <a:lnTo>
                  <a:pt x="1734820" y="720725"/>
                </a:lnTo>
                <a:close/>
                <a:moveTo>
                  <a:pt x="519410" y="561340"/>
                </a:moveTo>
                <a:lnTo>
                  <a:pt x="516871" y="583565"/>
                </a:lnTo>
                <a:lnTo>
                  <a:pt x="514650" y="605473"/>
                </a:lnTo>
                <a:lnTo>
                  <a:pt x="512746" y="627698"/>
                </a:lnTo>
                <a:lnTo>
                  <a:pt x="510843" y="650240"/>
                </a:lnTo>
                <a:lnTo>
                  <a:pt x="509573" y="673100"/>
                </a:lnTo>
                <a:lnTo>
                  <a:pt x="508622" y="695960"/>
                </a:lnTo>
                <a:lnTo>
                  <a:pt x="507670" y="719138"/>
                </a:lnTo>
                <a:lnTo>
                  <a:pt x="507352" y="742950"/>
                </a:lnTo>
                <a:lnTo>
                  <a:pt x="742467" y="742950"/>
                </a:lnTo>
                <a:lnTo>
                  <a:pt x="742467" y="578485"/>
                </a:lnTo>
                <a:lnTo>
                  <a:pt x="713276" y="577850"/>
                </a:lnTo>
                <a:lnTo>
                  <a:pt x="684720" y="576580"/>
                </a:lnTo>
                <a:lnTo>
                  <a:pt x="656163" y="575310"/>
                </a:lnTo>
                <a:lnTo>
                  <a:pt x="627924" y="573405"/>
                </a:lnTo>
                <a:lnTo>
                  <a:pt x="600319" y="570865"/>
                </a:lnTo>
                <a:lnTo>
                  <a:pt x="573032" y="568325"/>
                </a:lnTo>
                <a:lnTo>
                  <a:pt x="546062" y="564833"/>
                </a:lnTo>
                <a:lnTo>
                  <a:pt x="519410" y="561340"/>
                </a:lnTo>
                <a:close/>
                <a:moveTo>
                  <a:pt x="1074474" y="554038"/>
                </a:moveTo>
                <a:lnTo>
                  <a:pt x="1100533" y="554038"/>
                </a:lnTo>
                <a:lnTo>
                  <a:pt x="1129135" y="554356"/>
                </a:lnTo>
                <a:lnTo>
                  <a:pt x="1159961" y="555308"/>
                </a:lnTo>
                <a:lnTo>
                  <a:pt x="1191422" y="556261"/>
                </a:lnTo>
                <a:lnTo>
                  <a:pt x="1253392" y="558483"/>
                </a:lnTo>
                <a:lnTo>
                  <a:pt x="1307734" y="560706"/>
                </a:lnTo>
                <a:lnTo>
                  <a:pt x="1360488" y="563246"/>
                </a:lnTo>
                <a:lnTo>
                  <a:pt x="1313137" y="564833"/>
                </a:lnTo>
                <a:lnTo>
                  <a:pt x="1264197" y="567056"/>
                </a:lnTo>
                <a:lnTo>
                  <a:pt x="1207947" y="569913"/>
                </a:lnTo>
                <a:lnTo>
                  <a:pt x="1179028" y="571501"/>
                </a:lnTo>
                <a:lnTo>
                  <a:pt x="1150745" y="573406"/>
                </a:lnTo>
                <a:lnTo>
                  <a:pt x="1124685" y="575628"/>
                </a:lnTo>
                <a:lnTo>
                  <a:pt x="1100851" y="577851"/>
                </a:lnTo>
                <a:lnTo>
                  <a:pt x="1079877" y="580391"/>
                </a:lnTo>
                <a:lnTo>
                  <a:pt x="1071296" y="581661"/>
                </a:lnTo>
                <a:lnTo>
                  <a:pt x="1063669" y="583248"/>
                </a:lnTo>
                <a:lnTo>
                  <a:pt x="1057313" y="584836"/>
                </a:lnTo>
                <a:lnTo>
                  <a:pt x="1052546" y="586423"/>
                </a:lnTo>
                <a:lnTo>
                  <a:pt x="1049051" y="588011"/>
                </a:lnTo>
                <a:lnTo>
                  <a:pt x="1048097" y="588963"/>
                </a:lnTo>
                <a:lnTo>
                  <a:pt x="1046826" y="589598"/>
                </a:lnTo>
                <a:lnTo>
                  <a:pt x="1045873" y="591821"/>
                </a:lnTo>
                <a:lnTo>
                  <a:pt x="1044919" y="595313"/>
                </a:lnTo>
                <a:lnTo>
                  <a:pt x="1042695" y="606108"/>
                </a:lnTo>
                <a:lnTo>
                  <a:pt x="1040152" y="620396"/>
                </a:lnTo>
                <a:lnTo>
                  <a:pt x="1037610" y="637858"/>
                </a:lnTo>
                <a:lnTo>
                  <a:pt x="1035386" y="657861"/>
                </a:lnTo>
                <a:lnTo>
                  <a:pt x="1032843" y="679768"/>
                </a:lnTo>
                <a:lnTo>
                  <a:pt x="1027441" y="726123"/>
                </a:lnTo>
                <a:lnTo>
                  <a:pt x="1022992" y="771526"/>
                </a:lnTo>
                <a:lnTo>
                  <a:pt x="1019496" y="811213"/>
                </a:lnTo>
                <a:lnTo>
                  <a:pt x="1016318" y="849313"/>
                </a:lnTo>
                <a:lnTo>
                  <a:pt x="1016000" y="805498"/>
                </a:lnTo>
                <a:lnTo>
                  <a:pt x="1016000" y="708978"/>
                </a:lnTo>
                <a:lnTo>
                  <a:pt x="1016318" y="656591"/>
                </a:lnTo>
                <a:lnTo>
                  <a:pt x="1016636" y="609918"/>
                </a:lnTo>
                <a:lnTo>
                  <a:pt x="1017271" y="590551"/>
                </a:lnTo>
                <a:lnTo>
                  <a:pt x="1017589" y="575311"/>
                </a:lnTo>
                <a:lnTo>
                  <a:pt x="1018225" y="564198"/>
                </a:lnTo>
                <a:lnTo>
                  <a:pt x="1018860" y="560706"/>
                </a:lnTo>
                <a:lnTo>
                  <a:pt x="1019178" y="558801"/>
                </a:lnTo>
                <a:lnTo>
                  <a:pt x="1019496" y="558166"/>
                </a:lnTo>
                <a:lnTo>
                  <a:pt x="1020449" y="557848"/>
                </a:lnTo>
                <a:lnTo>
                  <a:pt x="1023627" y="556896"/>
                </a:lnTo>
                <a:lnTo>
                  <a:pt x="1028394" y="555943"/>
                </a:lnTo>
                <a:lnTo>
                  <a:pt x="1035068" y="555308"/>
                </a:lnTo>
                <a:lnTo>
                  <a:pt x="1043013" y="554673"/>
                </a:lnTo>
                <a:lnTo>
                  <a:pt x="1052546" y="554356"/>
                </a:lnTo>
                <a:lnTo>
                  <a:pt x="1074474" y="554038"/>
                </a:lnTo>
                <a:close/>
                <a:moveTo>
                  <a:pt x="995680" y="516891"/>
                </a:moveTo>
                <a:lnTo>
                  <a:pt x="992187" y="517208"/>
                </a:lnTo>
                <a:lnTo>
                  <a:pt x="989330" y="518161"/>
                </a:lnTo>
                <a:lnTo>
                  <a:pt x="986790" y="519748"/>
                </a:lnTo>
                <a:lnTo>
                  <a:pt x="984567" y="521971"/>
                </a:lnTo>
                <a:lnTo>
                  <a:pt x="982662" y="524511"/>
                </a:lnTo>
                <a:lnTo>
                  <a:pt x="981075" y="527368"/>
                </a:lnTo>
                <a:lnTo>
                  <a:pt x="980440" y="530543"/>
                </a:lnTo>
                <a:lnTo>
                  <a:pt x="980122" y="534353"/>
                </a:lnTo>
                <a:lnTo>
                  <a:pt x="980122" y="1036638"/>
                </a:lnTo>
                <a:lnTo>
                  <a:pt x="980440" y="1040131"/>
                </a:lnTo>
                <a:lnTo>
                  <a:pt x="981075" y="1043306"/>
                </a:lnTo>
                <a:lnTo>
                  <a:pt x="982662" y="1046163"/>
                </a:lnTo>
                <a:lnTo>
                  <a:pt x="984567" y="1048703"/>
                </a:lnTo>
                <a:lnTo>
                  <a:pt x="986790" y="1050926"/>
                </a:lnTo>
                <a:lnTo>
                  <a:pt x="989330" y="1052196"/>
                </a:lnTo>
                <a:lnTo>
                  <a:pt x="992187" y="1053783"/>
                </a:lnTo>
                <a:lnTo>
                  <a:pt x="995680" y="1054101"/>
                </a:lnTo>
                <a:lnTo>
                  <a:pt x="1752918" y="1054101"/>
                </a:lnTo>
                <a:lnTo>
                  <a:pt x="1756093" y="1053783"/>
                </a:lnTo>
                <a:lnTo>
                  <a:pt x="1759268" y="1052196"/>
                </a:lnTo>
                <a:lnTo>
                  <a:pt x="1761808" y="1050926"/>
                </a:lnTo>
                <a:lnTo>
                  <a:pt x="1764030" y="1048703"/>
                </a:lnTo>
                <a:lnTo>
                  <a:pt x="1765935" y="1046163"/>
                </a:lnTo>
                <a:lnTo>
                  <a:pt x="1767205" y="1043306"/>
                </a:lnTo>
                <a:lnTo>
                  <a:pt x="1768158" y="1040131"/>
                </a:lnTo>
                <a:lnTo>
                  <a:pt x="1768475" y="1036638"/>
                </a:lnTo>
                <a:lnTo>
                  <a:pt x="1768475" y="534353"/>
                </a:lnTo>
                <a:lnTo>
                  <a:pt x="1768158" y="530543"/>
                </a:lnTo>
                <a:lnTo>
                  <a:pt x="1767205" y="527368"/>
                </a:lnTo>
                <a:lnTo>
                  <a:pt x="1765935" y="524511"/>
                </a:lnTo>
                <a:lnTo>
                  <a:pt x="1764030" y="521971"/>
                </a:lnTo>
                <a:lnTo>
                  <a:pt x="1761808" y="519748"/>
                </a:lnTo>
                <a:lnTo>
                  <a:pt x="1759268" y="518161"/>
                </a:lnTo>
                <a:lnTo>
                  <a:pt x="1756093" y="517208"/>
                </a:lnTo>
                <a:lnTo>
                  <a:pt x="1752918" y="516891"/>
                </a:lnTo>
                <a:lnTo>
                  <a:pt x="995680" y="516891"/>
                </a:lnTo>
                <a:close/>
                <a:moveTo>
                  <a:pt x="306823" y="515303"/>
                </a:moveTo>
                <a:lnTo>
                  <a:pt x="303015" y="528320"/>
                </a:lnTo>
                <a:lnTo>
                  <a:pt x="299842" y="541973"/>
                </a:lnTo>
                <a:lnTo>
                  <a:pt x="296670" y="555625"/>
                </a:lnTo>
                <a:lnTo>
                  <a:pt x="293814" y="569595"/>
                </a:lnTo>
                <a:lnTo>
                  <a:pt x="290958" y="583565"/>
                </a:lnTo>
                <a:lnTo>
                  <a:pt x="288420" y="597218"/>
                </a:lnTo>
                <a:lnTo>
                  <a:pt x="285882" y="611505"/>
                </a:lnTo>
                <a:lnTo>
                  <a:pt x="283660" y="625793"/>
                </a:lnTo>
                <a:lnTo>
                  <a:pt x="281757" y="640080"/>
                </a:lnTo>
                <a:lnTo>
                  <a:pt x="280170" y="654368"/>
                </a:lnTo>
                <a:lnTo>
                  <a:pt x="278584" y="668655"/>
                </a:lnTo>
                <a:lnTo>
                  <a:pt x="276997" y="683260"/>
                </a:lnTo>
                <a:lnTo>
                  <a:pt x="276045" y="698183"/>
                </a:lnTo>
                <a:lnTo>
                  <a:pt x="275094" y="713105"/>
                </a:lnTo>
                <a:lnTo>
                  <a:pt x="274142" y="728028"/>
                </a:lnTo>
                <a:lnTo>
                  <a:pt x="273824" y="742950"/>
                </a:lnTo>
                <a:lnTo>
                  <a:pt x="448336" y="742950"/>
                </a:lnTo>
                <a:lnTo>
                  <a:pt x="448970" y="718185"/>
                </a:lnTo>
                <a:lnTo>
                  <a:pt x="449922" y="693738"/>
                </a:lnTo>
                <a:lnTo>
                  <a:pt x="450874" y="669290"/>
                </a:lnTo>
                <a:lnTo>
                  <a:pt x="452461" y="645478"/>
                </a:lnTo>
                <a:lnTo>
                  <a:pt x="454047" y="621983"/>
                </a:lnTo>
                <a:lnTo>
                  <a:pt x="456268" y="598170"/>
                </a:lnTo>
                <a:lnTo>
                  <a:pt x="458489" y="574993"/>
                </a:lnTo>
                <a:lnTo>
                  <a:pt x="461345" y="552450"/>
                </a:lnTo>
                <a:lnTo>
                  <a:pt x="432154" y="546418"/>
                </a:lnTo>
                <a:lnTo>
                  <a:pt x="403597" y="540703"/>
                </a:lnTo>
                <a:lnTo>
                  <a:pt x="376310" y="534353"/>
                </a:lnTo>
                <a:lnTo>
                  <a:pt x="349023" y="527368"/>
                </a:lnTo>
                <a:lnTo>
                  <a:pt x="327764" y="521335"/>
                </a:lnTo>
                <a:lnTo>
                  <a:pt x="306823" y="515303"/>
                </a:lnTo>
                <a:close/>
                <a:moveTo>
                  <a:pt x="956945" y="477838"/>
                </a:moveTo>
                <a:lnTo>
                  <a:pt x="958532" y="477838"/>
                </a:lnTo>
                <a:lnTo>
                  <a:pt x="1789748" y="477838"/>
                </a:lnTo>
                <a:lnTo>
                  <a:pt x="1791653" y="477838"/>
                </a:lnTo>
                <a:lnTo>
                  <a:pt x="1793240" y="478156"/>
                </a:lnTo>
                <a:lnTo>
                  <a:pt x="1796415" y="479743"/>
                </a:lnTo>
                <a:lnTo>
                  <a:pt x="1799273" y="481648"/>
                </a:lnTo>
                <a:lnTo>
                  <a:pt x="1801813" y="483871"/>
                </a:lnTo>
                <a:lnTo>
                  <a:pt x="1803718" y="486728"/>
                </a:lnTo>
                <a:lnTo>
                  <a:pt x="1805305" y="490221"/>
                </a:lnTo>
                <a:lnTo>
                  <a:pt x="1806258" y="493713"/>
                </a:lnTo>
                <a:lnTo>
                  <a:pt x="1806575" y="498158"/>
                </a:lnTo>
                <a:lnTo>
                  <a:pt x="1806575" y="1074103"/>
                </a:lnTo>
                <a:lnTo>
                  <a:pt x="1806258" y="1077913"/>
                </a:lnTo>
                <a:lnTo>
                  <a:pt x="1805305" y="1081406"/>
                </a:lnTo>
                <a:lnTo>
                  <a:pt x="1803718" y="1084898"/>
                </a:lnTo>
                <a:lnTo>
                  <a:pt x="1801813" y="1088073"/>
                </a:lnTo>
                <a:lnTo>
                  <a:pt x="1799273" y="1090613"/>
                </a:lnTo>
                <a:lnTo>
                  <a:pt x="1796415" y="1092201"/>
                </a:lnTo>
                <a:lnTo>
                  <a:pt x="1793240" y="1093471"/>
                </a:lnTo>
                <a:lnTo>
                  <a:pt x="1791653" y="1093788"/>
                </a:lnTo>
                <a:lnTo>
                  <a:pt x="1789748" y="1093788"/>
                </a:lnTo>
                <a:lnTo>
                  <a:pt x="958532" y="1093788"/>
                </a:lnTo>
                <a:lnTo>
                  <a:pt x="956945" y="1093788"/>
                </a:lnTo>
                <a:lnTo>
                  <a:pt x="955040" y="1093471"/>
                </a:lnTo>
                <a:lnTo>
                  <a:pt x="951865" y="1092201"/>
                </a:lnTo>
                <a:lnTo>
                  <a:pt x="949325" y="1090613"/>
                </a:lnTo>
                <a:lnTo>
                  <a:pt x="946785" y="1088073"/>
                </a:lnTo>
                <a:lnTo>
                  <a:pt x="944562" y="1084898"/>
                </a:lnTo>
                <a:lnTo>
                  <a:pt x="942657" y="1081406"/>
                </a:lnTo>
                <a:lnTo>
                  <a:pt x="941705" y="1077913"/>
                </a:lnTo>
                <a:lnTo>
                  <a:pt x="941387" y="1074103"/>
                </a:lnTo>
                <a:lnTo>
                  <a:pt x="941387" y="498158"/>
                </a:lnTo>
                <a:lnTo>
                  <a:pt x="941705" y="493713"/>
                </a:lnTo>
                <a:lnTo>
                  <a:pt x="942657" y="490221"/>
                </a:lnTo>
                <a:lnTo>
                  <a:pt x="944562" y="486728"/>
                </a:lnTo>
                <a:lnTo>
                  <a:pt x="946785" y="483871"/>
                </a:lnTo>
                <a:lnTo>
                  <a:pt x="949325" y="481648"/>
                </a:lnTo>
                <a:lnTo>
                  <a:pt x="951865" y="479743"/>
                </a:lnTo>
                <a:lnTo>
                  <a:pt x="955040" y="478156"/>
                </a:lnTo>
                <a:lnTo>
                  <a:pt x="956945" y="477838"/>
                </a:lnTo>
                <a:close/>
                <a:moveTo>
                  <a:pt x="138975" y="443230"/>
                </a:moveTo>
                <a:lnTo>
                  <a:pt x="130408" y="460375"/>
                </a:lnTo>
                <a:lnTo>
                  <a:pt x="122475" y="477838"/>
                </a:lnTo>
                <a:lnTo>
                  <a:pt x="114860" y="495300"/>
                </a:lnTo>
                <a:lnTo>
                  <a:pt x="107245" y="513080"/>
                </a:lnTo>
                <a:lnTo>
                  <a:pt x="100899" y="531178"/>
                </a:lnTo>
                <a:lnTo>
                  <a:pt x="94236" y="549593"/>
                </a:lnTo>
                <a:lnTo>
                  <a:pt x="88525" y="568008"/>
                </a:lnTo>
                <a:lnTo>
                  <a:pt x="83448" y="586740"/>
                </a:lnTo>
                <a:lnTo>
                  <a:pt x="78372" y="605473"/>
                </a:lnTo>
                <a:lnTo>
                  <a:pt x="74247" y="624523"/>
                </a:lnTo>
                <a:lnTo>
                  <a:pt x="70439" y="643890"/>
                </a:lnTo>
                <a:lnTo>
                  <a:pt x="67266" y="663258"/>
                </a:lnTo>
                <a:lnTo>
                  <a:pt x="64411" y="682943"/>
                </a:lnTo>
                <a:lnTo>
                  <a:pt x="62507" y="702628"/>
                </a:lnTo>
                <a:lnTo>
                  <a:pt x="60286" y="722948"/>
                </a:lnTo>
                <a:lnTo>
                  <a:pt x="59334" y="742950"/>
                </a:lnTo>
                <a:lnTo>
                  <a:pt x="214808" y="742950"/>
                </a:lnTo>
                <a:lnTo>
                  <a:pt x="215125" y="726758"/>
                </a:lnTo>
                <a:lnTo>
                  <a:pt x="216077" y="710565"/>
                </a:lnTo>
                <a:lnTo>
                  <a:pt x="217029" y="694373"/>
                </a:lnTo>
                <a:lnTo>
                  <a:pt x="218615" y="678498"/>
                </a:lnTo>
                <a:lnTo>
                  <a:pt x="220202" y="662623"/>
                </a:lnTo>
                <a:lnTo>
                  <a:pt x="221788" y="647065"/>
                </a:lnTo>
                <a:lnTo>
                  <a:pt x="223692" y="631190"/>
                </a:lnTo>
                <a:lnTo>
                  <a:pt x="225913" y="615950"/>
                </a:lnTo>
                <a:lnTo>
                  <a:pt x="228134" y="600710"/>
                </a:lnTo>
                <a:lnTo>
                  <a:pt x="230672" y="585470"/>
                </a:lnTo>
                <a:lnTo>
                  <a:pt x="233528" y="570230"/>
                </a:lnTo>
                <a:lnTo>
                  <a:pt x="236701" y="554990"/>
                </a:lnTo>
                <a:lnTo>
                  <a:pt x="239874" y="540068"/>
                </a:lnTo>
                <a:lnTo>
                  <a:pt x="243364" y="525145"/>
                </a:lnTo>
                <a:lnTo>
                  <a:pt x="247172" y="510540"/>
                </a:lnTo>
                <a:lnTo>
                  <a:pt x="250979" y="496253"/>
                </a:lnTo>
                <a:lnTo>
                  <a:pt x="235749" y="490220"/>
                </a:lnTo>
                <a:lnTo>
                  <a:pt x="220519" y="484188"/>
                </a:lnTo>
                <a:lnTo>
                  <a:pt x="205924" y="477520"/>
                </a:lnTo>
                <a:lnTo>
                  <a:pt x="191645" y="471170"/>
                </a:lnTo>
                <a:lnTo>
                  <a:pt x="177684" y="464820"/>
                </a:lnTo>
                <a:lnTo>
                  <a:pt x="164358" y="457518"/>
                </a:lnTo>
                <a:lnTo>
                  <a:pt x="151666" y="450850"/>
                </a:lnTo>
                <a:lnTo>
                  <a:pt x="138975" y="443230"/>
                </a:lnTo>
                <a:close/>
                <a:moveTo>
                  <a:pt x="577792" y="294005"/>
                </a:moveTo>
                <a:lnTo>
                  <a:pt x="570177" y="317500"/>
                </a:lnTo>
                <a:lnTo>
                  <a:pt x="562562" y="341630"/>
                </a:lnTo>
                <a:lnTo>
                  <a:pt x="555581" y="366713"/>
                </a:lnTo>
                <a:lnTo>
                  <a:pt x="549235" y="392748"/>
                </a:lnTo>
                <a:lnTo>
                  <a:pt x="542889" y="419100"/>
                </a:lnTo>
                <a:lnTo>
                  <a:pt x="537495" y="446405"/>
                </a:lnTo>
                <a:lnTo>
                  <a:pt x="532101" y="474345"/>
                </a:lnTo>
                <a:lnTo>
                  <a:pt x="527342" y="503238"/>
                </a:lnTo>
                <a:lnTo>
                  <a:pt x="553043" y="506413"/>
                </a:lnTo>
                <a:lnTo>
                  <a:pt x="578743" y="509588"/>
                </a:lnTo>
                <a:lnTo>
                  <a:pt x="605396" y="512128"/>
                </a:lnTo>
                <a:lnTo>
                  <a:pt x="631731" y="514668"/>
                </a:lnTo>
                <a:lnTo>
                  <a:pt x="659019" y="516573"/>
                </a:lnTo>
                <a:lnTo>
                  <a:pt x="686623" y="517843"/>
                </a:lnTo>
                <a:lnTo>
                  <a:pt x="714228" y="519113"/>
                </a:lnTo>
                <a:lnTo>
                  <a:pt x="742467" y="519748"/>
                </a:lnTo>
                <a:lnTo>
                  <a:pt x="742467" y="303848"/>
                </a:lnTo>
                <a:lnTo>
                  <a:pt x="721208" y="303213"/>
                </a:lnTo>
                <a:lnTo>
                  <a:pt x="699950" y="302578"/>
                </a:lnTo>
                <a:lnTo>
                  <a:pt x="679326" y="301625"/>
                </a:lnTo>
                <a:lnTo>
                  <a:pt x="658701" y="300673"/>
                </a:lnTo>
                <a:lnTo>
                  <a:pt x="638077" y="299403"/>
                </a:lnTo>
                <a:lnTo>
                  <a:pt x="618088" y="297815"/>
                </a:lnTo>
                <a:lnTo>
                  <a:pt x="597464" y="295910"/>
                </a:lnTo>
                <a:lnTo>
                  <a:pt x="577792" y="294005"/>
                </a:lnTo>
                <a:close/>
                <a:moveTo>
                  <a:pt x="418510" y="269240"/>
                </a:moveTo>
                <a:lnTo>
                  <a:pt x="411530" y="279718"/>
                </a:lnTo>
                <a:lnTo>
                  <a:pt x="404549" y="290513"/>
                </a:lnTo>
                <a:lnTo>
                  <a:pt x="397886" y="300990"/>
                </a:lnTo>
                <a:lnTo>
                  <a:pt x="391223" y="312103"/>
                </a:lnTo>
                <a:lnTo>
                  <a:pt x="384560" y="323533"/>
                </a:lnTo>
                <a:lnTo>
                  <a:pt x="378531" y="334645"/>
                </a:lnTo>
                <a:lnTo>
                  <a:pt x="371868" y="346393"/>
                </a:lnTo>
                <a:lnTo>
                  <a:pt x="366157" y="358458"/>
                </a:lnTo>
                <a:lnTo>
                  <a:pt x="360446" y="370205"/>
                </a:lnTo>
                <a:lnTo>
                  <a:pt x="354417" y="382270"/>
                </a:lnTo>
                <a:lnTo>
                  <a:pt x="349023" y="394653"/>
                </a:lnTo>
                <a:lnTo>
                  <a:pt x="343946" y="407035"/>
                </a:lnTo>
                <a:lnTo>
                  <a:pt x="338870" y="419735"/>
                </a:lnTo>
                <a:lnTo>
                  <a:pt x="333476" y="432753"/>
                </a:lnTo>
                <a:lnTo>
                  <a:pt x="328716" y="445770"/>
                </a:lnTo>
                <a:lnTo>
                  <a:pt x="324274" y="458788"/>
                </a:lnTo>
                <a:lnTo>
                  <a:pt x="341091" y="463868"/>
                </a:lnTo>
                <a:lnTo>
                  <a:pt x="358224" y="468948"/>
                </a:lnTo>
                <a:lnTo>
                  <a:pt x="375993" y="473393"/>
                </a:lnTo>
                <a:lnTo>
                  <a:pt x="393761" y="477838"/>
                </a:lnTo>
                <a:lnTo>
                  <a:pt x="412164" y="482283"/>
                </a:lnTo>
                <a:lnTo>
                  <a:pt x="430885" y="486410"/>
                </a:lnTo>
                <a:lnTo>
                  <a:pt x="449922" y="490220"/>
                </a:lnTo>
                <a:lnTo>
                  <a:pt x="469277" y="493713"/>
                </a:lnTo>
                <a:lnTo>
                  <a:pt x="472133" y="474663"/>
                </a:lnTo>
                <a:lnTo>
                  <a:pt x="475623" y="455930"/>
                </a:lnTo>
                <a:lnTo>
                  <a:pt x="479113" y="437515"/>
                </a:lnTo>
                <a:lnTo>
                  <a:pt x="482921" y="419418"/>
                </a:lnTo>
                <a:lnTo>
                  <a:pt x="486728" y="401320"/>
                </a:lnTo>
                <a:lnTo>
                  <a:pt x="490536" y="383540"/>
                </a:lnTo>
                <a:lnTo>
                  <a:pt x="495295" y="366395"/>
                </a:lnTo>
                <a:lnTo>
                  <a:pt x="499420" y="349250"/>
                </a:lnTo>
                <a:lnTo>
                  <a:pt x="503862" y="333058"/>
                </a:lnTo>
                <a:lnTo>
                  <a:pt x="508304" y="317183"/>
                </a:lnTo>
                <a:lnTo>
                  <a:pt x="513381" y="301943"/>
                </a:lnTo>
                <a:lnTo>
                  <a:pt x="518140" y="286703"/>
                </a:lnTo>
                <a:lnTo>
                  <a:pt x="492440" y="282893"/>
                </a:lnTo>
                <a:lnTo>
                  <a:pt x="467691" y="278765"/>
                </a:lnTo>
                <a:lnTo>
                  <a:pt x="442942" y="274320"/>
                </a:lnTo>
                <a:lnTo>
                  <a:pt x="418510" y="269240"/>
                </a:lnTo>
                <a:close/>
                <a:moveTo>
                  <a:pt x="299208" y="238125"/>
                </a:moveTo>
                <a:lnTo>
                  <a:pt x="283026" y="252730"/>
                </a:lnTo>
                <a:lnTo>
                  <a:pt x="275411" y="260033"/>
                </a:lnTo>
                <a:lnTo>
                  <a:pt x="267479" y="267653"/>
                </a:lnTo>
                <a:lnTo>
                  <a:pt x="253835" y="281940"/>
                </a:lnTo>
                <a:lnTo>
                  <a:pt x="240191" y="296863"/>
                </a:lnTo>
                <a:lnTo>
                  <a:pt x="227182" y="311785"/>
                </a:lnTo>
                <a:lnTo>
                  <a:pt x="214490" y="327343"/>
                </a:lnTo>
                <a:lnTo>
                  <a:pt x="202433" y="343218"/>
                </a:lnTo>
                <a:lnTo>
                  <a:pt x="190376" y="359093"/>
                </a:lnTo>
                <a:lnTo>
                  <a:pt x="178954" y="375603"/>
                </a:lnTo>
                <a:lnTo>
                  <a:pt x="168483" y="392430"/>
                </a:lnTo>
                <a:lnTo>
                  <a:pt x="178002" y="398145"/>
                </a:lnTo>
                <a:lnTo>
                  <a:pt x="188472" y="403860"/>
                </a:lnTo>
                <a:lnTo>
                  <a:pt x="198943" y="409575"/>
                </a:lnTo>
                <a:lnTo>
                  <a:pt x="210048" y="414973"/>
                </a:lnTo>
                <a:lnTo>
                  <a:pt x="221471" y="420053"/>
                </a:lnTo>
                <a:lnTo>
                  <a:pt x="232894" y="425450"/>
                </a:lnTo>
                <a:lnTo>
                  <a:pt x="245268" y="430848"/>
                </a:lnTo>
                <a:lnTo>
                  <a:pt x="257642" y="435610"/>
                </a:lnTo>
                <a:lnTo>
                  <a:pt x="268430" y="439738"/>
                </a:lnTo>
                <a:lnTo>
                  <a:pt x="277315" y="414655"/>
                </a:lnTo>
                <a:lnTo>
                  <a:pt x="287151" y="390208"/>
                </a:lnTo>
                <a:lnTo>
                  <a:pt x="297304" y="366078"/>
                </a:lnTo>
                <a:lnTo>
                  <a:pt x="302381" y="354330"/>
                </a:lnTo>
                <a:lnTo>
                  <a:pt x="308409" y="342900"/>
                </a:lnTo>
                <a:lnTo>
                  <a:pt x="313803" y="331153"/>
                </a:lnTo>
                <a:lnTo>
                  <a:pt x="319515" y="319723"/>
                </a:lnTo>
                <a:lnTo>
                  <a:pt x="325543" y="308610"/>
                </a:lnTo>
                <a:lnTo>
                  <a:pt x="331572" y="297498"/>
                </a:lnTo>
                <a:lnTo>
                  <a:pt x="337600" y="286703"/>
                </a:lnTo>
                <a:lnTo>
                  <a:pt x="344264" y="275908"/>
                </a:lnTo>
                <a:lnTo>
                  <a:pt x="350609" y="265430"/>
                </a:lnTo>
                <a:lnTo>
                  <a:pt x="357590" y="254953"/>
                </a:lnTo>
                <a:lnTo>
                  <a:pt x="349023" y="253048"/>
                </a:lnTo>
                <a:lnTo>
                  <a:pt x="323957" y="245745"/>
                </a:lnTo>
                <a:lnTo>
                  <a:pt x="299208" y="238125"/>
                </a:lnTo>
                <a:close/>
                <a:moveTo>
                  <a:pt x="1081336" y="129223"/>
                </a:moveTo>
                <a:lnTo>
                  <a:pt x="1090538" y="137795"/>
                </a:lnTo>
                <a:lnTo>
                  <a:pt x="1099422" y="146368"/>
                </a:lnTo>
                <a:lnTo>
                  <a:pt x="1107989" y="155575"/>
                </a:lnTo>
                <a:lnTo>
                  <a:pt x="1116873" y="164465"/>
                </a:lnTo>
                <a:lnTo>
                  <a:pt x="1125123" y="173990"/>
                </a:lnTo>
                <a:lnTo>
                  <a:pt x="1133690" y="183833"/>
                </a:lnTo>
                <a:lnTo>
                  <a:pt x="1141622" y="193358"/>
                </a:lnTo>
                <a:lnTo>
                  <a:pt x="1149555" y="203518"/>
                </a:lnTo>
                <a:lnTo>
                  <a:pt x="1164467" y="199708"/>
                </a:lnTo>
                <a:lnTo>
                  <a:pt x="1179380" y="195898"/>
                </a:lnTo>
                <a:lnTo>
                  <a:pt x="1188899" y="193358"/>
                </a:lnTo>
                <a:lnTo>
                  <a:pt x="1175890" y="184468"/>
                </a:lnTo>
                <a:lnTo>
                  <a:pt x="1162881" y="175578"/>
                </a:lnTo>
                <a:lnTo>
                  <a:pt x="1149872" y="167323"/>
                </a:lnTo>
                <a:lnTo>
                  <a:pt x="1136863" y="159068"/>
                </a:lnTo>
                <a:lnTo>
                  <a:pt x="1123219" y="151130"/>
                </a:lnTo>
                <a:lnTo>
                  <a:pt x="1109258" y="143510"/>
                </a:lnTo>
                <a:lnTo>
                  <a:pt x="1095297" y="136208"/>
                </a:lnTo>
                <a:lnTo>
                  <a:pt x="1081336" y="129223"/>
                </a:lnTo>
                <a:close/>
                <a:moveTo>
                  <a:pt x="462297" y="129223"/>
                </a:moveTo>
                <a:lnTo>
                  <a:pt x="448336" y="136208"/>
                </a:lnTo>
                <a:lnTo>
                  <a:pt x="434375" y="143510"/>
                </a:lnTo>
                <a:lnTo>
                  <a:pt x="420731" y="151130"/>
                </a:lnTo>
                <a:lnTo>
                  <a:pt x="407088" y="159068"/>
                </a:lnTo>
                <a:lnTo>
                  <a:pt x="394079" y="167323"/>
                </a:lnTo>
                <a:lnTo>
                  <a:pt x="380752" y="175578"/>
                </a:lnTo>
                <a:lnTo>
                  <a:pt x="367743" y="184468"/>
                </a:lnTo>
                <a:lnTo>
                  <a:pt x="355052" y="193358"/>
                </a:lnTo>
                <a:lnTo>
                  <a:pt x="374406" y="198438"/>
                </a:lnTo>
                <a:lnTo>
                  <a:pt x="394079" y="203518"/>
                </a:lnTo>
                <a:lnTo>
                  <a:pt x="402011" y="193358"/>
                </a:lnTo>
                <a:lnTo>
                  <a:pt x="410261" y="183833"/>
                </a:lnTo>
                <a:lnTo>
                  <a:pt x="418510" y="173990"/>
                </a:lnTo>
                <a:lnTo>
                  <a:pt x="427077" y="164465"/>
                </a:lnTo>
                <a:lnTo>
                  <a:pt x="435644" y="155575"/>
                </a:lnTo>
                <a:lnTo>
                  <a:pt x="444528" y="146368"/>
                </a:lnTo>
                <a:lnTo>
                  <a:pt x="453095" y="137795"/>
                </a:lnTo>
                <a:lnTo>
                  <a:pt x="462297" y="129223"/>
                </a:lnTo>
                <a:close/>
                <a:moveTo>
                  <a:pt x="931891" y="96838"/>
                </a:moveTo>
                <a:lnTo>
                  <a:pt x="942045" y="110490"/>
                </a:lnTo>
                <a:lnTo>
                  <a:pt x="951881" y="125413"/>
                </a:lnTo>
                <a:lnTo>
                  <a:pt x="961717" y="140970"/>
                </a:lnTo>
                <a:lnTo>
                  <a:pt x="970918" y="157480"/>
                </a:lnTo>
                <a:lnTo>
                  <a:pt x="979803" y="174625"/>
                </a:lnTo>
                <a:lnTo>
                  <a:pt x="988369" y="192405"/>
                </a:lnTo>
                <a:lnTo>
                  <a:pt x="996936" y="210820"/>
                </a:lnTo>
                <a:lnTo>
                  <a:pt x="1004869" y="230188"/>
                </a:lnTo>
                <a:lnTo>
                  <a:pt x="1025176" y="227330"/>
                </a:lnTo>
                <a:lnTo>
                  <a:pt x="1045165" y="224155"/>
                </a:lnTo>
                <a:lnTo>
                  <a:pt x="1065472" y="220980"/>
                </a:lnTo>
                <a:lnTo>
                  <a:pt x="1084827" y="217170"/>
                </a:lnTo>
                <a:lnTo>
                  <a:pt x="1076260" y="207645"/>
                </a:lnTo>
                <a:lnTo>
                  <a:pt x="1067376" y="198120"/>
                </a:lnTo>
                <a:lnTo>
                  <a:pt x="1058491" y="188913"/>
                </a:lnTo>
                <a:lnTo>
                  <a:pt x="1049607" y="180023"/>
                </a:lnTo>
                <a:lnTo>
                  <a:pt x="1040406" y="171450"/>
                </a:lnTo>
                <a:lnTo>
                  <a:pt x="1031204" y="163195"/>
                </a:lnTo>
                <a:lnTo>
                  <a:pt x="1021685" y="155258"/>
                </a:lnTo>
                <a:lnTo>
                  <a:pt x="1011849" y="147320"/>
                </a:lnTo>
                <a:lnTo>
                  <a:pt x="1002648" y="140018"/>
                </a:lnTo>
                <a:lnTo>
                  <a:pt x="992494" y="133033"/>
                </a:lnTo>
                <a:lnTo>
                  <a:pt x="982975" y="126048"/>
                </a:lnTo>
                <a:lnTo>
                  <a:pt x="972822" y="119380"/>
                </a:lnTo>
                <a:lnTo>
                  <a:pt x="962986" y="113348"/>
                </a:lnTo>
                <a:lnTo>
                  <a:pt x="952515" y="107315"/>
                </a:lnTo>
                <a:lnTo>
                  <a:pt x="942045" y="101918"/>
                </a:lnTo>
                <a:lnTo>
                  <a:pt x="931891" y="96838"/>
                </a:lnTo>
                <a:close/>
                <a:moveTo>
                  <a:pt x="611742" y="96838"/>
                </a:moveTo>
                <a:lnTo>
                  <a:pt x="601589" y="101918"/>
                </a:lnTo>
                <a:lnTo>
                  <a:pt x="591118" y="107315"/>
                </a:lnTo>
                <a:lnTo>
                  <a:pt x="580965" y="113348"/>
                </a:lnTo>
                <a:lnTo>
                  <a:pt x="570811" y="119698"/>
                </a:lnTo>
                <a:lnTo>
                  <a:pt x="560658" y="126048"/>
                </a:lnTo>
                <a:lnTo>
                  <a:pt x="551139" y="133033"/>
                </a:lnTo>
                <a:lnTo>
                  <a:pt x="540986" y="140018"/>
                </a:lnTo>
                <a:lnTo>
                  <a:pt x="531784" y="147320"/>
                </a:lnTo>
                <a:lnTo>
                  <a:pt x="521948" y="155258"/>
                </a:lnTo>
                <a:lnTo>
                  <a:pt x="512746" y="163195"/>
                </a:lnTo>
                <a:lnTo>
                  <a:pt x="503228" y="171450"/>
                </a:lnTo>
                <a:lnTo>
                  <a:pt x="494343" y="180023"/>
                </a:lnTo>
                <a:lnTo>
                  <a:pt x="485142" y="189230"/>
                </a:lnTo>
                <a:lnTo>
                  <a:pt x="476258" y="198120"/>
                </a:lnTo>
                <a:lnTo>
                  <a:pt x="467691" y="207645"/>
                </a:lnTo>
                <a:lnTo>
                  <a:pt x="458807" y="217170"/>
                </a:lnTo>
                <a:lnTo>
                  <a:pt x="478479" y="220980"/>
                </a:lnTo>
                <a:lnTo>
                  <a:pt x="498468" y="224155"/>
                </a:lnTo>
                <a:lnTo>
                  <a:pt x="518458" y="227330"/>
                </a:lnTo>
                <a:lnTo>
                  <a:pt x="538764" y="230188"/>
                </a:lnTo>
                <a:lnTo>
                  <a:pt x="547014" y="210820"/>
                </a:lnTo>
                <a:lnTo>
                  <a:pt x="555264" y="192405"/>
                </a:lnTo>
                <a:lnTo>
                  <a:pt x="564148" y="174625"/>
                </a:lnTo>
                <a:lnTo>
                  <a:pt x="573032" y="157480"/>
                </a:lnTo>
                <a:lnTo>
                  <a:pt x="582234" y="140970"/>
                </a:lnTo>
                <a:lnTo>
                  <a:pt x="591753" y="125413"/>
                </a:lnTo>
                <a:lnTo>
                  <a:pt x="601589" y="110490"/>
                </a:lnTo>
                <a:lnTo>
                  <a:pt x="611742" y="96838"/>
                </a:lnTo>
                <a:close/>
                <a:moveTo>
                  <a:pt x="801166" y="63818"/>
                </a:moveTo>
                <a:lnTo>
                  <a:pt x="801166" y="245110"/>
                </a:lnTo>
                <a:lnTo>
                  <a:pt x="837655" y="244158"/>
                </a:lnTo>
                <a:lnTo>
                  <a:pt x="873509" y="242570"/>
                </a:lnTo>
                <a:lnTo>
                  <a:pt x="909363" y="240348"/>
                </a:lnTo>
                <a:lnTo>
                  <a:pt x="944266" y="237173"/>
                </a:lnTo>
                <a:lnTo>
                  <a:pt x="935064" y="216853"/>
                </a:lnTo>
                <a:lnTo>
                  <a:pt x="925545" y="197803"/>
                </a:lnTo>
                <a:lnTo>
                  <a:pt x="916027" y="179705"/>
                </a:lnTo>
                <a:lnTo>
                  <a:pt x="906190" y="162878"/>
                </a:lnTo>
                <a:lnTo>
                  <a:pt x="901114" y="155258"/>
                </a:lnTo>
                <a:lnTo>
                  <a:pt x="896037" y="147320"/>
                </a:lnTo>
                <a:lnTo>
                  <a:pt x="890960" y="140018"/>
                </a:lnTo>
                <a:lnTo>
                  <a:pt x="885884" y="133033"/>
                </a:lnTo>
                <a:lnTo>
                  <a:pt x="880807" y="126048"/>
                </a:lnTo>
                <a:lnTo>
                  <a:pt x="875730" y="119698"/>
                </a:lnTo>
                <a:lnTo>
                  <a:pt x="870019" y="113665"/>
                </a:lnTo>
                <a:lnTo>
                  <a:pt x="864942" y="107633"/>
                </a:lnTo>
                <a:lnTo>
                  <a:pt x="856693" y="99695"/>
                </a:lnTo>
                <a:lnTo>
                  <a:pt x="848760" y="92075"/>
                </a:lnTo>
                <a:lnTo>
                  <a:pt x="840828" y="85725"/>
                </a:lnTo>
                <a:lnTo>
                  <a:pt x="832896" y="79693"/>
                </a:lnTo>
                <a:lnTo>
                  <a:pt x="824963" y="74613"/>
                </a:lnTo>
                <a:lnTo>
                  <a:pt x="817031" y="70168"/>
                </a:lnTo>
                <a:lnTo>
                  <a:pt x="809099" y="66675"/>
                </a:lnTo>
                <a:lnTo>
                  <a:pt x="801166" y="63818"/>
                </a:lnTo>
                <a:close/>
                <a:moveTo>
                  <a:pt x="742467" y="63818"/>
                </a:moveTo>
                <a:lnTo>
                  <a:pt x="734535" y="66675"/>
                </a:lnTo>
                <a:lnTo>
                  <a:pt x="726920" y="70168"/>
                </a:lnTo>
                <a:lnTo>
                  <a:pt x="718987" y="74613"/>
                </a:lnTo>
                <a:lnTo>
                  <a:pt x="711055" y="79693"/>
                </a:lnTo>
                <a:lnTo>
                  <a:pt x="703123" y="85725"/>
                </a:lnTo>
                <a:lnTo>
                  <a:pt x="694873" y="92075"/>
                </a:lnTo>
                <a:lnTo>
                  <a:pt x="686941" y="99695"/>
                </a:lnTo>
                <a:lnTo>
                  <a:pt x="678691" y="107633"/>
                </a:lnTo>
                <a:lnTo>
                  <a:pt x="673614" y="113665"/>
                </a:lnTo>
                <a:lnTo>
                  <a:pt x="668538" y="119698"/>
                </a:lnTo>
                <a:lnTo>
                  <a:pt x="662826" y="126048"/>
                </a:lnTo>
                <a:lnTo>
                  <a:pt x="657750" y="133033"/>
                </a:lnTo>
                <a:lnTo>
                  <a:pt x="652990" y="140018"/>
                </a:lnTo>
                <a:lnTo>
                  <a:pt x="647596" y="147320"/>
                </a:lnTo>
                <a:lnTo>
                  <a:pt x="642519" y="154940"/>
                </a:lnTo>
                <a:lnTo>
                  <a:pt x="637760" y="162878"/>
                </a:lnTo>
                <a:lnTo>
                  <a:pt x="632683" y="171450"/>
                </a:lnTo>
                <a:lnTo>
                  <a:pt x="627607" y="179705"/>
                </a:lnTo>
                <a:lnTo>
                  <a:pt x="618088" y="197803"/>
                </a:lnTo>
                <a:lnTo>
                  <a:pt x="608569" y="216853"/>
                </a:lnTo>
                <a:lnTo>
                  <a:pt x="599685" y="237173"/>
                </a:lnTo>
                <a:lnTo>
                  <a:pt x="634587" y="240030"/>
                </a:lnTo>
                <a:lnTo>
                  <a:pt x="670124" y="242570"/>
                </a:lnTo>
                <a:lnTo>
                  <a:pt x="705978" y="244158"/>
                </a:lnTo>
                <a:lnTo>
                  <a:pt x="742467" y="245110"/>
                </a:lnTo>
                <a:lnTo>
                  <a:pt x="742467" y="63818"/>
                </a:lnTo>
                <a:close/>
                <a:moveTo>
                  <a:pt x="754841" y="0"/>
                </a:moveTo>
                <a:lnTo>
                  <a:pt x="771975" y="0"/>
                </a:lnTo>
                <a:lnTo>
                  <a:pt x="789109" y="0"/>
                </a:lnTo>
                <a:lnTo>
                  <a:pt x="806243" y="635"/>
                </a:lnTo>
                <a:lnTo>
                  <a:pt x="823377" y="1588"/>
                </a:lnTo>
                <a:lnTo>
                  <a:pt x="840193" y="2858"/>
                </a:lnTo>
                <a:lnTo>
                  <a:pt x="856693" y="4445"/>
                </a:lnTo>
                <a:lnTo>
                  <a:pt x="873509" y="6350"/>
                </a:lnTo>
                <a:lnTo>
                  <a:pt x="890008" y="9208"/>
                </a:lnTo>
                <a:lnTo>
                  <a:pt x="906508" y="11748"/>
                </a:lnTo>
                <a:lnTo>
                  <a:pt x="923007" y="14923"/>
                </a:lnTo>
                <a:lnTo>
                  <a:pt x="939189" y="18098"/>
                </a:lnTo>
                <a:lnTo>
                  <a:pt x="955371" y="21908"/>
                </a:lnTo>
                <a:lnTo>
                  <a:pt x="971236" y="25718"/>
                </a:lnTo>
                <a:lnTo>
                  <a:pt x="987100" y="30480"/>
                </a:lnTo>
                <a:lnTo>
                  <a:pt x="1002965" y="35243"/>
                </a:lnTo>
                <a:lnTo>
                  <a:pt x="1018512" y="40005"/>
                </a:lnTo>
                <a:lnTo>
                  <a:pt x="1034060" y="45720"/>
                </a:lnTo>
                <a:lnTo>
                  <a:pt x="1049290" y="51435"/>
                </a:lnTo>
                <a:lnTo>
                  <a:pt x="1064520" y="57150"/>
                </a:lnTo>
                <a:lnTo>
                  <a:pt x="1079115" y="63818"/>
                </a:lnTo>
                <a:lnTo>
                  <a:pt x="1094028" y="70168"/>
                </a:lnTo>
                <a:lnTo>
                  <a:pt x="1108624" y="76835"/>
                </a:lnTo>
                <a:lnTo>
                  <a:pt x="1123219" y="84455"/>
                </a:lnTo>
                <a:lnTo>
                  <a:pt x="1137497" y="91758"/>
                </a:lnTo>
                <a:lnTo>
                  <a:pt x="1151458" y="99695"/>
                </a:lnTo>
                <a:lnTo>
                  <a:pt x="1165419" y="107633"/>
                </a:lnTo>
                <a:lnTo>
                  <a:pt x="1179063" y="116205"/>
                </a:lnTo>
                <a:lnTo>
                  <a:pt x="1192707" y="124778"/>
                </a:lnTo>
                <a:lnTo>
                  <a:pt x="1206033" y="133668"/>
                </a:lnTo>
                <a:lnTo>
                  <a:pt x="1219042" y="142558"/>
                </a:lnTo>
                <a:lnTo>
                  <a:pt x="1232051" y="152400"/>
                </a:lnTo>
                <a:lnTo>
                  <a:pt x="1244743" y="161925"/>
                </a:lnTo>
                <a:lnTo>
                  <a:pt x="1257434" y="171768"/>
                </a:lnTo>
                <a:lnTo>
                  <a:pt x="1270126" y="182245"/>
                </a:lnTo>
                <a:lnTo>
                  <a:pt x="1282818" y="193358"/>
                </a:lnTo>
                <a:lnTo>
                  <a:pt x="1295192" y="204470"/>
                </a:lnTo>
                <a:lnTo>
                  <a:pt x="1307567" y="215900"/>
                </a:lnTo>
                <a:lnTo>
                  <a:pt x="1323749" y="232093"/>
                </a:lnTo>
                <a:lnTo>
                  <a:pt x="1339296" y="248920"/>
                </a:lnTo>
                <a:lnTo>
                  <a:pt x="1354844" y="266065"/>
                </a:lnTo>
                <a:lnTo>
                  <a:pt x="1369756" y="283528"/>
                </a:lnTo>
                <a:lnTo>
                  <a:pt x="1384035" y="301625"/>
                </a:lnTo>
                <a:lnTo>
                  <a:pt x="1397995" y="320358"/>
                </a:lnTo>
                <a:lnTo>
                  <a:pt x="1411322" y="339090"/>
                </a:lnTo>
                <a:lnTo>
                  <a:pt x="1423696" y="358775"/>
                </a:lnTo>
                <a:lnTo>
                  <a:pt x="1431629" y="371158"/>
                </a:lnTo>
                <a:lnTo>
                  <a:pt x="1439244" y="383858"/>
                </a:lnTo>
                <a:lnTo>
                  <a:pt x="1446859" y="396875"/>
                </a:lnTo>
                <a:lnTo>
                  <a:pt x="1453839" y="410210"/>
                </a:lnTo>
                <a:lnTo>
                  <a:pt x="1463675" y="429260"/>
                </a:lnTo>
                <a:lnTo>
                  <a:pt x="1301855" y="429260"/>
                </a:lnTo>
                <a:lnTo>
                  <a:pt x="1321528" y="420370"/>
                </a:lnTo>
                <a:lnTo>
                  <a:pt x="1340565" y="411480"/>
                </a:lnTo>
                <a:lnTo>
                  <a:pt x="1358651" y="401955"/>
                </a:lnTo>
                <a:lnTo>
                  <a:pt x="1375785" y="392430"/>
                </a:lnTo>
                <a:lnTo>
                  <a:pt x="1364680" y="375603"/>
                </a:lnTo>
                <a:lnTo>
                  <a:pt x="1353257" y="359093"/>
                </a:lnTo>
                <a:lnTo>
                  <a:pt x="1341517" y="343218"/>
                </a:lnTo>
                <a:lnTo>
                  <a:pt x="1329143" y="327343"/>
                </a:lnTo>
                <a:lnTo>
                  <a:pt x="1316451" y="311785"/>
                </a:lnTo>
                <a:lnTo>
                  <a:pt x="1303442" y="296863"/>
                </a:lnTo>
                <a:lnTo>
                  <a:pt x="1290116" y="281940"/>
                </a:lnTo>
                <a:lnTo>
                  <a:pt x="1276155" y="267653"/>
                </a:lnTo>
                <a:lnTo>
                  <a:pt x="1268222" y="260033"/>
                </a:lnTo>
                <a:lnTo>
                  <a:pt x="1260607" y="252730"/>
                </a:lnTo>
                <a:lnTo>
                  <a:pt x="1244425" y="238125"/>
                </a:lnTo>
                <a:lnTo>
                  <a:pt x="1215869" y="246698"/>
                </a:lnTo>
                <a:lnTo>
                  <a:pt x="1200956" y="250825"/>
                </a:lnTo>
                <a:lnTo>
                  <a:pt x="1186361" y="254953"/>
                </a:lnTo>
                <a:lnTo>
                  <a:pt x="1198735" y="274955"/>
                </a:lnTo>
                <a:lnTo>
                  <a:pt x="1210792" y="295275"/>
                </a:lnTo>
                <a:lnTo>
                  <a:pt x="1222215" y="316230"/>
                </a:lnTo>
                <a:lnTo>
                  <a:pt x="1233003" y="337820"/>
                </a:lnTo>
                <a:lnTo>
                  <a:pt x="1243473" y="360045"/>
                </a:lnTo>
                <a:lnTo>
                  <a:pt x="1253310" y="382588"/>
                </a:lnTo>
                <a:lnTo>
                  <a:pt x="1262828" y="405448"/>
                </a:lnTo>
                <a:lnTo>
                  <a:pt x="1271395" y="429260"/>
                </a:lnTo>
                <a:lnTo>
                  <a:pt x="1208888" y="429260"/>
                </a:lnTo>
                <a:lnTo>
                  <a:pt x="1200004" y="407353"/>
                </a:lnTo>
                <a:lnTo>
                  <a:pt x="1190803" y="385763"/>
                </a:lnTo>
                <a:lnTo>
                  <a:pt x="1180967" y="365125"/>
                </a:lnTo>
                <a:lnTo>
                  <a:pt x="1170813" y="344805"/>
                </a:lnTo>
                <a:lnTo>
                  <a:pt x="1160025" y="325120"/>
                </a:lnTo>
                <a:lnTo>
                  <a:pt x="1148603" y="306070"/>
                </a:lnTo>
                <a:lnTo>
                  <a:pt x="1137180" y="287020"/>
                </a:lnTo>
                <a:lnTo>
                  <a:pt x="1125123" y="269240"/>
                </a:lnTo>
                <a:lnTo>
                  <a:pt x="1101009" y="274320"/>
                </a:lnTo>
                <a:lnTo>
                  <a:pt x="1076260" y="278765"/>
                </a:lnTo>
                <a:lnTo>
                  <a:pt x="1051194" y="282893"/>
                </a:lnTo>
                <a:lnTo>
                  <a:pt x="1025493" y="286703"/>
                </a:lnTo>
                <a:lnTo>
                  <a:pt x="1031204" y="303213"/>
                </a:lnTo>
                <a:lnTo>
                  <a:pt x="1036281" y="320040"/>
                </a:lnTo>
                <a:lnTo>
                  <a:pt x="1041040" y="337503"/>
                </a:lnTo>
                <a:lnTo>
                  <a:pt x="1045800" y="355283"/>
                </a:lnTo>
                <a:lnTo>
                  <a:pt x="1050559" y="373063"/>
                </a:lnTo>
                <a:lnTo>
                  <a:pt x="1054684" y="391478"/>
                </a:lnTo>
                <a:lnTo>
                  <a:pt x="1058809" y="410528"/>
                </a:lnTo>
                <a:lnTo>
                  <a:pt x="1062616" y="429260"/>
                </a:lnTo>
                <a:lnTo>
                  <a:pt x="1002965" y="429260"/>
                </a:lnTo>
                <a:lnTo>
                  <a:pt x="999475" y="412750"/>
                </a:lnTo>
                <a:lnTo>
                  <a:pt x="995667" y="396240"/>
                </a:lnTo>
                <a:lnTo>
                  <a:pt x="991542" y="380365"/>
                </a:lnTo>
                <a:lnTo>
                  <a:pt x="987418" y="364490"/>
                </a:lnTo>
                <a:lnTo>
                  <a:pt x="982658" y="346075"/>
                </a:lnTo>
                <a:lnTo>
                  <a:pt x="976947" y="328295"/>
                </a:lnTo>
                <a:lnTo>
                  <a:pt x="971553" y="311150"/>
                </a:lnTo>
                <a:lnTo>
                  <a:pt x="966159" y="294005"/>
                </a:lnTo>
                <a:lnTo>
                  <a:pt x="946169" y="295910"/>
                </a:lnTo>
                <a:lnTo>
                  <a:pt x="926180" y="297815"/>
                </a:lnTo>
                <a:lnTo>
                  <a:pt x="905556" y="299403"/>
                </a:lnTo>
                <a:lnTo>
                  <a:pt x="884932" y="300673"/>
                </a:lnTo>
                <a:lnTo>
                  <a:pt x="864308" y="301625"/>
                </a:lnTo>
                <a:lnTo>
                  <a:pt x="843684" y="302578"/>
                </a:lnTo>
                <a:lnTo>
                  <a:pt x="822742" y="303213"/>
                </a:lnTo>
                <a:lnTo>
                  <a:pt x="801166" y="303848"/>
                </a:lnTo>
                <a:lnTo>
                  <a:pt x="801166" y="519748"/>
                </a:lnTo>
                <a:lnTo>
                  <a:pt x="822108" y="519113"/>
                </a:lnTo>
                <a:lnTo>
                  <a:pt x="843366" y="518478"/>
                </a:lnTo>
                <a:lnTo>
                  <a:pt x="864308" y="517525"/>
                </a:lnTo>
                <a:lnTo>
                  <a:pt x="884614" y="516573"/>
                </a:lnTo>
                <a:lnTo>
                  <a:pt x="884614" y="575310"/>
                </a:lnTo>
                <a:lnTo>
                  <a:pt x="864308" y="576263"/>
                </a:lnTo>
                <a:lnTo>
                  <a:pt x="843366" y="577215"/>
                </a:lnTo>
                <a:lnTo>
                  <a:pt x="822108" y="577850"/>
                </a:lnTo>
                <a:lnTo>
                  <a:pt x="801166" y="578168"/>
                </a:lnTo>
                <a:lnTo>
                  <a:pt x="801166" y="742950"/>
                </a:lnTo>
                <a:lnTo>
                  <a:pt x="884614" y="742950"/>
                </a:lnTo>
                <a:lnTo>
                  <a:pt x="884614" y="801688"/>
                </a:lnTo>
                <a:lnTo>
                  <a:pt x="801166" y="801688"/>
                </a:lnTo>
                <a:lnTo>
                  <a:pt x="801166" y="965835"/>
                </a:lnTo>
                <a:lnTo>
                  <a:pt x="822108" y="966470"/>
                </a:lnTo>
                <a:lnTo>
                  <a:pt x="843366" y="967105"/>
                </a:lnTo>
                <a:lnTo>
                  <a:pt x="864308" y="968058"/>
                </a:lnTo>
                <a:lnTo>
                  <a:pt x="884614" y="969010"/>
                </a:lnTo>
                <a:lnTo>
                  <a:pt x="884614" y="1028065"/>
                </a:lnTo>
                <a:lnTo>
                  <a:pt x="864308" y="1026795"/>
                </a:lnTo>
                <a:lnTo>
                  <a:pt x="843366" y="1025843"/>
                </a:lnTo>
                <a:lnTo>
                  <a:pt x="822108" y="1025208"/>
                </a:lnTo>
                <a:lnTo>
                  <a:pt x="801166" y="1024890"/>
                </a:lnTo>
                <a:lnTo>
                  <a:pt x="801166" y="1240473"/>
                </a:lnTo>
                <a:lnTo>
                  <a:pt x="824963" y="1240790"/>
                </a:lnTo>
                <a:lnTo>
                  <a:pt x="848126" y="1241743"/>
                </a:lnTo>
                <a:lnTo>
                  <a:pt x="832896" y="1300163"/>
                </a:lnTo>
                <a:lnTo>
                  <a:pt x="801166" y="1299528"/>
                </a:lnTo>
                <a:lnTo>
                  <a:pt x="801166" y="1423353"/>
                </a:lnTo>
                <a:lnTo>
                  <a:pt x="771658" y="1538606"/>
                </a:lnTo>
                <a:lnTo>
                  <a:pt x="771023" y="1541781"/>
                </a:lnTo>
                <a:lnTo>
                  <a:pt x="771023" y="1544638"/>
                </a:lnTo>
                <a:lnTo>
                  <a:pt x="753890" y="1544321"/>
                </a:lnTo>
                <a:lnTo>
                  <a:pt x="736756" y="1543686"/>
                </a:lnTo>
                <a:lnTo>
                  <a:pt x="719622" y="1542733"/>
                </a:lnTo>
                <a:lnTo>
                  <a:pt x="702805" y="1541463"/>
                </a:lnTo>
                <a:lnTo>
                  <a:pt x="685989" y="1539558"/>
                </a:lnTo>
                <a:lnTo>
                  <a:pt x="669489" y="1537653"/>
                </a:lnTo>
                <a:lnTo>
                  <a:pt x="652673" y="1535431"/>
                </a:lnTo>
                <a:lnTo>
                  <a:pt x="636491" y="1532573"/>
                </a:lnTo>
                <a:lnTo>
                  <a:pt x="619992" y="1529716"/>
                </a:lnTo>
                <a:lnTo>
                  <a:pt x="603810" y="1526223"/>
                </a:lnTo>
                <a:lnTo>
                  <a:pt x="587628" y="1522096"/>
                </a:lnTo>
                <a:lnTo>
                  <a:pt x="571763" y="1518286"/>
                </a:lnTo>
                <a:lnTo>
                  <a:pt x="555898" y="1513841"/>
                </a:lnTo>
                <a:lnTo>
                  <a:pt x="540351" y="1509078"/>
                </a:lnTo>
                <a:lnTo>
                  <a:pt x="524486" y="1503998"/>
                </a:lnTo>
                <a:lnTo>
                  <a:pt x="509256" y="1498601"/>
                </a:lnTo>
                <a:lnTo>
                  <a:pt x="494343" y="1492886"/>
                </a:lnTo>
                <a:lnTo>
                  <a:pt x="479113" y="1486853"/>
                </a:lnTo>
                <a:lnTo>
                  <a:pt x="464200" y="1480503"/>
                </a:lnTo>
                <a:lnTo>
                  <a:pt x="449288" y="1474153"/>
                </a:lnTo>
                <a:lnTo>
                  <a:pt x="434692" y="1467168"/>
                </a:lnTo>
                <a:lnTo>
                  <a:pt x="420414" y="1459866"/>
                </a:lnTo>
                <a:lnTo>
                  <a:pt x="406136" y="1452246"/>
                </a:lnTo>
                <a:lnTo>
                  <a:pt x="392175" y="1444626"/>
                </a:lnTo>
                <a:lnTo>
                  <a:pt x="378214" y="1436688"/>
                </a:lnTo>
                <a:lnTo>
                  <a:pt x="364570" y="1428116"/>
                </a:lnTo>
                <a:lnTo>
                  <a:pt x="350927" y="1419861"/>
                </a:lnTo>
                <a:lnTo>
                  <a:pt x="337600" y="1410653"/>
                </a:lnTo>
                <a:lnTo>
                  <a:pt x="324591" y="1401763"/>
                </a:lnTo>
                <a:lnTo>
                  <a:pt x="311582" y="1392238"/>
                </a:lnTo>
                <a:lnTo>
                  <a:pt x="298891" y="1382396"/>
                </a:lnTo>
                <a:lnTo>
                  <a:pt x="286199" y="1372553"/>
                </a:lnTo>
                <a:lnTo>
                  <a:pt x="273507" y="1361758"/>
                </a:lnTo>
                <a:lnTo>
                  <a:pt x="260815" y="1351280"/>
                </a:lnTo>
                <a:lnTo>
                  <a:pt x="248441" y="1339850"/>
                </a:lnTo>
                <a:lnTo>
                  <a:pt x="236701" y="1328420"/>
                </a:lnTo>
                <a:lnTo>
                  <a:pt x="220202" y="1311910"/>
                </a:lnTo>
                <a:lnTo>
                  <a:pt x="204337" y="1295400"/>
                </a:lnTo>
                <a:lnTo>
                  <a:pt x="188790" y="1278255"/>
                </a:lnTo>
                <a:lnTo>
                  <a:pt x="173877" y="1260475"/>
                </a:lnTo>
                <a:lnTo>
                  <a:pt x="159599" y="1242378"/>
                </a:lnTo>
                <a:lnTo>
                  <a:pt x="145638" y="1223963"/>
                </a:lnTo>
                <a:lnTo>
                  <a:pt x="132629" y="1204913"/>
                </a:lnTo>
                <a:lnTo>
                  <a:pt x="119937" y="1185863"/>
                </a:lnTo>
                <a:lnTo>
                  <a:pt x="112005" y="1173163"/>
                </a:lnTo>
                <a:lnTo>
                  <a:pt x="104390" y="1160463"/>
                </a:lnTo>
                <a:lnTo>
                  <a:pt x="97409" y="1147445"/>
                </a:lnTo>
                <a:lnTo>
                  <a:pt x="90111" y="1134428"/>
                </a:lnTo>
                <a:lnTo>
                  <a:pt x="79641" y="1114108"/>
                </a:lnTo>
                <a:lnTo>
                  <a:pt x="69805" y="1093153"/>
                </a:lnTo>
                <a:lnTo>
                  <a:pt x="60286" y="1072198"/>
                </a:lnTo>
                <a:lnTo>
                  <a:pt x="51719" y="1050608"/>
                </a:lnTo>
                <a:lnTo>
                  <a:pt x="43469" y="1029018"/>
                </a:lnTo>
                <a:lnTo>
                  <a:pt x="36172" y="1006793"/>
                </a:lnTo>
                <a:lnTo>
                  <a:pt x="29826" y="984568"/>
                </a:lnTo>
                <a:lnTo>
                  <a:pt x="23480" y="961708"/>
                </a:lnTo>
                <a:lnTo>
                  <a:pt x="18086" y="939165"/>
                </a:lnTo>
                <a:lnTo>
                  <a:pt x="13326" y="915988"/>
                </a:lnTo>
                <a:lnTo>
                  <a:pt x="9202" y="892493"/>
                </a:lnTo>
                <a:lnTo>
                  <a:pt x="6029" y="868998"/>
                </a:lnTo>
                <a:lnTo>
                  <a:pt x="3490" y="845185"/>
                </a:lnTo>
                <a:lnTo>
                  <a:pt x="1587" y="820738"/>
                </a:lnTo>
                <a:lnTo>
                  <a:pt x="317" y="796608"/>
                </a:lnTo>
                <a:lnTo>
                  <a:pt x="0" y="772160"/>
                </a:lnTo>
                <a:lnTo>
                  <a:pt x="317" y="747713"/>
                </a:lnTo>
                <a:lnTo>
                  <a:pt x="1587" y="723583"/>
                </a:lnTo>
                <a:lnTo>
                  <a:pt x="3490" y="699453"/>
                </a:lnTo>
                <a:lnTo>
                  <a:pt x="6029" y="675640"/>
                </a:lnTo>
                <a:lnTo>
                  <a:pt x="9202" y="651828"/>
                </a:lnTo>
                <a:lnTo>
                  <a:pt x="13326" y="628650"/>
                </a:lnTo>
                <a:lnTo>
                  <a:pt x="18086" y="605473"/>
                </a:lnTo>
                <a:lnTo>
                  <a:pt x="23480" y="582295"/>
                </a:lnTo>
                <a:lnTo>
                  <a:pt x="29826" y="559753"/>
                </a:lnTo>
                <a:lnTo>
                  <a:pt x="36172" y="537528"/>
                </a:lnTo>
                <a:lnTo>
                  <a:pt x="43469" y="515620"/>
                </a:lnTo>
                <a:lnTo>
                  <a:pt x="51719" y="493713"/>
                </a:lnTo>
                <a:lnTo>
                  <a:pt x="60286" y="472440"/>
                </a:lnTo>
                <a:lnTo>
                  <a:pt x="69805" y="451168"/>
                </a:lnTo>
                <a:lnTo>
                  <a:pt x="79641" y="430530"/>
                </a:lnTo>
                <a:lnTo>
                  <a:pt x="90111" y="410210"/>
                </a:lnTo>
                <a:lnTo>
                  <a:pt x="97409" y="396875"/>
                </a:lnTo>
                <a:lnTo>
                  <a:pt x="104390" y="383858"/>
                </a:lnTo>
                <a:lnTo>
                  <a:pt x="112005" y="371158"/>
                </a:lnTo>
                <a:lnTo>
                  <a:pt x="119937" y="358775"/>
                </a:lnTo>
                <a:lnTo>
                  <a:pt x="132629" y="339090"/>
                </a:lnTo>
                <a:lnTo>
                  <a:pt x="145638" y="320040"/>
                </a:lnTo>
                <a:lnTo>
                  <a:pt x="159599" y="301625"/>
                </a:lnTo>
                <a:lnTo>
                  <a:pt x="173877" y="283528"/>
                </a:lnTo>
                <a:lnTo>
                  <a:pt x="188790" y="266065"/>
                </a:lnTo>
                <a:lnTo>
                  <a:pt x="204337" y="248920"/>
                </a:lnTo>
                <a:lnTo>
                  <a:pt x="220202" y="232093"/>
                </a:lnTo>
                <a:lnTo>
                  <a:pt x="236701" y="215900"/>
                </a:lnTo>
                <a:lnTo>
                  <a:pt x="248441" y="204470"/>
                </a:lnTo>
                <a:lnTo>
                  <a:pt x="260815" y="193358"/>
                </a:lnTo>
                <a:lnTo>
                  <a:pt x="273507" y="182245"/>
                </a:lnTo>
                <a:lnTo>
                  <a:pt x="286199" y="171768"/>
                </a:lnTo>
                <a:lnTo>
                  <a:pt x="298891" y="161925"/>
                </a:lnTo>
                <a:lnTo>
                  <a:pt x="311582" y="152400"/>
                </a:lnTo>
                <a:lnTo>
                  <a:pt x="324591" y="142558"/>
                </a:lnTo>
                <a:lnTo>
                  <a:pt x="337600" y="133668"/>
                </a:lnTo>
                <a:lnTo>
                  <a:pt x="350927" y="124460"/>
                </a:lnTo>
                <a:lnTo>
                  <a:pt x="364570" y="116205"/>
                </a:lnTo>
                <a:lnTo>
                  <a:pt x="378531" y="107633"/>
                </a:lnTo>
                <a:lnTo>
                  <a:pt x="392492" y="99695"/>
                </a:lnTo>
                <a:lnTo>
                  <a:pt x="406136" y="91758"/>
                </a:lnTo>
                <a:lnTo>
                  <a:pt x="420731" y="84455"/>
                </a:lnTo>
                <a:lnTo>
                  <a:pt x="435009" y="76835"/>
                </a:lnTo>
                <a:lnTo>
                  <a:pt x="449922" y="70168"/>
                </a:lnTo>
                <a:lnTo>
                  <a:pt x="464518" y="63818"/>
                </a:lnTo>
                <a:lnTo>
                  <a:pt x="479748" y="57150"/>
                </a:lnTo>
                <a:lnTo>
                  <a:pt x="494661" y="51118"/>
                </a:lnTo>
                <a:lnTo>
                  <a:pt x="509573" y="45720"/>
                </a:lnTo>
                <a:lnTo>
                  <a:pt x="525121" y="40005"/>
                </a:lnTo>
                <a:lnTo>
                  <a:pt x="540668" y="35243"/>
                </a:lnTo>
                <a:lnTo>
                  <a:pt x="556533" y="30480"/>
                </a:lnTo>
                <a:lnTo>
                  <a:pt x="572398" y="25718"/>
                </a:lnTo>
                <a:lnTo>
                  <a:pt x="588262" y="21908"/>
                </a:lnTo>
                <a:lnTo>
                  <a:pt x="604444" y="18098"/>
                </a:lnTo>
                <a:lnTo>
                  <a:pt x="620626" y="14605"/>
                </a:lnTo>
                <a:lnTo>
                  <a:pt x="637125" y="11748"/>
                </a:lnTo>
                <a:lnTo>
                  <a:pt x="653625" y="9208"/>
                </a:lnTo>
                <a:lnTo>
                  <a:pt x="670124" y="6350"/>
                </a:lnTo>
                <a:lnTo>
                  <a:pt x="686941" y="4445"/>
                </a:lnTo>
                <a:lnTo>
                  <a:pt x="703757" y="2858"/>
                </a:lnTo>
                <a:lnTo>
                  <a:pt x="720574" y="1588"/>
                </a:lnTo>
                <a:lnTo>
                  <a:pt x="737708" y="635"/>
                </a:lnTo>
                <a:lnTo>
                  <a:pt x="754841" y="0"/>
                </a:lnTo>
                <a:close/>
              </a:path>
            </a:pathLst>
          </a:custGeom>
          <a:solidFill>
            <a:srgbClr val="1B2229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529603" y="3759703"/>
            <a:ext cx="1413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title content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9452874" y="3759703"/>
            <a:ext cx="1413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title content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7990459" y="2159941"/>
            <a:ext cx="1413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title content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7990459" y="5125971"/>
            <a:ext cx="1413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title content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2377569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4" t="5698" r="26741" b="4591"/>
          <a:stretch/>
        </p:blipFill>
        <p:spPr>
          <a:xfrm>
            <a:off x="7994511" y="-383267"/>
            <a:ext cx="3852368" cy="725678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46" y="757084"/>
            <a:ext cx="6636220" cy="598428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5722" y="706673"/>
            <a:ext cx="3040878" cy="5468306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7307723" y="3296810"/>
            <a:ext cx="674375" cy="28803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295310" y="2281147"/>
            <a:ext cx="686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/>
              <a:t>?</a:t>
            </a:r>
            <a:endParaRPr lang="zh-CN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17588802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57" r="35657" b="15294"/>
          <a:stretch/>
        </p:blipFill>
        <p:spPr>
          <a:xfrm>
            <a:off x="4347348" y="0"/>
            <a:ext cx="3497304" cy="6858000"/>
          </a:xfrm>
          <a:custGeom>
            <a:avLst/>
            <a:gdLst>
              <a:gd name="connsiteX0" fmla="*/ 874326 w 3497304"/>
              <a:gd name="connsiteY0" fmla="*/ 0 h 6858000"/>
              <a:gd name="connsiteX1" fmla="*/ 3497304 w 3497304"/>
              <a:gd name="connsiteY1" fmla="*/ 0 h 6858000"/>
              <a:gd name="connsiteX2" fmla="*/ 2622978 w 3497304"/>
              <a:gd name="connsiteY2" fmla="*/ 6858000 h 6858000"/>
              <a:gd name="connsiteX3" fmla="*/ 0 w 349730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7304" h="6858000">
                <a:moveTo>
                  <a:pt x="874326" y="0"/>
                </a:moveTo>
                <a:lnTo>
                  <a:pt x="3497304" y="0"/>
                </a:lnTo>
                <a:lnTo>
                  <a:pt x="262297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矩形 1"/>
          <p:cNvSpPr/>
          <p:nvPr/>
        </p:nvSpPr>
        <p:spPr>
          <a:xfrm>
            <a:off x="4151529" y="0"/>
            <a:ext cx="3888687" cy="6858000"/>
          </a:xfrm>
          <a:prstGeom prst="rect">
            <a:avLst/>
          </a:prstGeom>
          <a:solidFill>
            <a:schemeClr val="accent1">
              <a:lumMod val="7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: 形状 31"/>
          <p:cNvSpPr/>
          <p:nvPr/>
        </p:nvSpPr>
        <p:spPr>
          <a:xfrm>
            <a:off x="0" y="0"/>
            <a:ext cx="5221674" cy="6858000"/>
          </a:xfrm>
          <a:custGeom>
            <a:avLst/>
            <a:gdLst>
              <a:gd name="connsiteX0" fmla="*/ 0 w 5221674"/>
              <a:gd name="connsiteY0" fmla="*/ 0 h 6858000"/>
              <a:gd name="connsiteX1" fmla="*/ 5221674 w 5221674"/>
              <a:gd name="connsiteY1" fmla="*/ 0 h 6858000"/>
              <a:gd name="connsiteX2" fmla="*/ 4347348 w 5221674"/>
              <a:gd name="connsiteY2" fmla="*/ 6858000 h 6858000"/>
              <a:gd name="connsiteX3" fmla="*/ 0 w 5221674"/>
              <a:gd name="connsiteY3" fmla="*/ 6858000 h 6858000"/>
              <a:gd name="connsiteX4" fmla="*/ 0 w 5221674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1674" h="6858000">
                <a:moveTo>
                  <a:pt x="0" y="0"/>
                </a:moveTo>
                <a:lnTo>
                  <a:pt x="5221674" y="0"/>
                </a:lnTo>
                <a:lnTo>
                  <a:pt x="434734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: 形状 30"/>
          <p:cNvSpPr/>
          <p:nvPr/>
        </p:nvSpPr>
        <p:spPr>
          <a:xfrm>
            <a:off x="6970326" y="0"/>
            <a:ext cx="5221674" cy="6858000"/>
          </a:xfrm>
          <a:custGeom>
            <a:avLst/>
            <a:gdLst>
              <a:gd name="connsiteX0" fmla="*/ 874326 w 5221674"/>
              <a:gd name="connsiteY0" fmla="*/ 0 h 6858000"/>
              <a:gd name="connsiteX1" fmla="*/ 5221674 w 5221674"/>
              <a:gd name="connsiteY1" fmla="*/ 0 h 6858000"/>
              <a:gd name="connsiteX2" fmla="*/ 5221674 w 5221674"/>
              <a:gd name="connsiteY2" fmla="*/ 6858000 h 6858000"/>
              <a:gd name="connsiteX3" fmla="*/ 0 w 5221674"/>
              <a:gd name="connsiteY3" fmla="*/ 6858000 h 6858000"/>
              <a:gd name="connsiteX4" fmla="*/ 874326 w 5221674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1674" h="6858000">
                <a:moveTo>
                  <a:pt x="874326" y="0"/>
                </a:moveTo>
                <a:lnTo>
                  <a:pt x="5221674" y="0"/>
                </a:lnTo>
                <a:lnTo>
                  <a:pt x="5221674" y="6858000"/>
                </a:lnTo>
                <a:lnTo>
                  <a:pt x="0" y="6858000"/>
                </a:lnTo>
                <a:lnTo>
                  <a:pt x="87432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868191" y="1700808"/>
            <a:ext cx="9316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i="1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zh-CN" altLang="en-US" sz="5400" i="1" dirty="0">
              <a:solidFill>
                <a:srgbClr val="2E40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41178" y="2551050"/>
            <a:ext cx="1175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基础介绍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447491" y="4293096"/>
            <a:ext cx="9316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i="1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endParaRPr lang="zh-CN" altLang="en-US" sz="5400" i="1" dirty="0">
              <a:solidFill>
                <a:srgbClr val="2E40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120478" y="5143338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Apk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打包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752184" y="1700808"/>
            <a:ext cx="9316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i="1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zh-CN" altLang="en-US" sz="5400" i="1" dirty="0">
              <a:solidFill>
                <a:srgbClr val="2E40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752184" y="2551050"/>
            <a:ext cx="1175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进阶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任意多边形: 形状 25"/>
          <p:cNvSpPr/>
          <p:nvPr/>
        </p:nvSpPr>
        <p:spPr>
          <a:xfrm>
            <a:off x="6003066" y="357531"/>
            <a:ext cx="707079" cy="569887"/>
          </a:xfrm>
          <a:custGeom>
            <a:avLst/>
            <a:gdLst>
              <a:gd name="connsiteX0" fmla="*/ 468052 w 1224136"/>
              <a:gd name="connsiteY0" fmla="*/ 0 h 986622"/>
              <a:gd name="connsiteX1" fmla="*/ 760814 w 1224136"/>
              <a:gd name="connsiteY1" fmla="*/ 617122 h 986622"/>
              <a:gd name="connsiteX2" fmla="*/ 900100 w 1224136"/>
              <a:gd name="connsiteY2" fmla="*/ 338550 h 986622"/>
              <a:gd name="connsiteX3" fmla="*/ 1224136 w 1224136"/>
              <a:gd name="connsiteY3" fmla="*/ 986622 h 986622"/>
              <a:gd name="connsiteX4" fmla="*/ 936104 w 1224136"/>
              <a:gd name="connsiteY4" fmla="*/ 986622 h 986622"/>
              <a:gd name="connsiteX5" fmla="*/ 576064 w 1224136"/>
              <a:gd name="connsiteY5" fmla="*/ 986622 h 986622"/>
              <a:gd name="connsiteX6" fmla="*/ 0 w 1224136"/>
              <a:gd name="connsiteY6" fmla="*/ 986622 h 986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4136" h="986622">
                <a:moveTo>
                  <a:pt x="468052" y="0"/>
                </a:moveTo>
                <a:lnTo>
                  <a:pt x="760814" y="617122"/>
                </a:lnTo>
                <a:lnTo>
                  <a:pt x="900100" y="338550"/>
                </a:lnTo>
                <a:lnTo>
                  <a:pt x="1224136" y="986622"/>
                </a:lnTo>
                <a:lnTo>
                  <a:pt x="936104" y="986622"/>
                </a:lnTo>
                <a:lnTo>
                  <a:pt x="576064" y="986622"/>
                </a:lnTo>
                <a:lnTo>
                  <a:pt x="0" y="986622"/>
                </a:lnTo>
                <a:close/>
              </a:path>
            </a:pathLst>
          </a:cu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5194364" y="1044025"/>
            <a:ext cx="2324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</a:t>
            </a: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ENTS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39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3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5681464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312024" y="550831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6" name="任意多边形: 形状 5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r>
                <a:rPr lang="en-US" altLang="zh-CN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40612" y="1572796"/>
            <a:ext cx="33843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build</a:t>
            </a:r>
            <a:r>
              <a:rPr lang="zh-CN" altLang="en-US" dirty="0"/>
              <a:t>产生</a:t>
            </a:r>
            <a:r>
              <a:rPr lang="zh-CN" altLang="en-US" dirty="0" smtClean="0"/>
              <a:t>的</a:t>
            </a:r>
            <a:r>
              <a:rPr lang="en-US" altLang="zh-CN" dirty="0" smtClean="0"/>
              <a:t>index.html</a:t>
            </a:r>
            <a:r>
              <a:rPr lang="zh-CN" altLang="en-US" dirty="0"/>
              <a:t>，复制内容到</a:t>
            </a:r>
            <a:r>
              <a:rPr lang="en-US" altLang="zh-CN" dirty="0" err="1"/>
              <a:t>HBuilder</a:t>
            </a:r>
            <a:r>
              <a:rPr lang="zh-CN" altLang="en-US" dirty="0"/>
              <a:t>里的</a:t>
            </a:r>
            <a:r>
              <a:rPr lang="en-US" altLang="zh-CN" dirty="0" smtClean="0"/>
              <a:t>index.html</a:t>
            </a:r>
          </a:p>
          <a:p>
            <a:r>
              <a:rPr lang="zh-CN" altLang="en-US" dirty="0"/>
              <a:t>就是</a:t>
            </a:r>
            <a:r>
              <a:rPr lang="en-US" altLang="zh-CN" dirty="0"/>
              <a:t>CSS</a:t>
            </a:r>
            <a:r>
              <a:rPr lang="zh-CN" altLang="en-US" dirty="0"/>
              <a:t>、</a:t>
            </a:r>
            <a:r>
              <a:rPr lang="en-US" altLang="zh-CN" dirty="0"/>
              <a:t>JS</a:t>
            </a:r>
            <a:r>
              <a:rPr lang="zh-CN" altLang="en-US" dirty="0"/>
              <a:t>和</a:t>
            </a:r>
            <a:r>
              <a:rPr lang="en-US" altLang="zh-CN" dirty="0"/>
              <a:t>&lt;div id=app&gt;&lt;/div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zh-CN" altLang="en-US" dirty="0"/>
              <a:t>复制第一个</a:t>
            </a:r>
            <a:r>
              <a:rPr lang="en-US" altLang="zh-CN" dirty="0"/>
              <a:t>build</a:t>
            </a:r>
            <a:r>
              <a:rPr lang="zh-CN" altLang="en-US" dirty="0"/>
              <a:t>产生</a:t>
            </a:r>
            <a:r>
              <a:rPr lang="zh-CN" altLang="en-US" dirty="0" smtClean="0"/>
              <a:t>的</a:t>
            </a:r>
            <a:r>
              <a:rPr lang="en-US" altLang="zh-CN" dirty="0"/>
              <a:t>static</a:t>
            </a:r>
            <a:r>
              <a:rPr lang="en-US" altLang="zh-CN" dirty="0" smtClean="0"/>
              <a:t>/ </a:t>
            </a:r>
            <a:r>
              <a:rPr lang="zh-CN" altLang="en-US" dirty="0" smtClean="0"/>
              <a:t>目录</a:t>
            </a:r>
            <a:r>
              <a:rPr lang="zh-CN" altLang="en-US" dirty="0"/>
              <a:t>，到</a:t>
            </a:r>
            <a:r>
              <a:rPr lang="en-US" altLang="zh-CN" dirty="0" err="1"/>
              <a:t>HBuilder</a:t>
            </a:r>
            <a:r>
              <a:rPr lang="zh-CN" altLang="en-US" dirty="0"/>
              <a:t>本项目目录下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127449" y="1024322"/>
            <a:ext cx="3672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创建一个空白模板的移动</a:t>
            </a:r>
            <a:r>
              <a:rPr lang="en-US" altLang="zh-CN" dirty="0"/>
              <a:t>App</a:t>
            </a:r>
          </a:p>
          <a:p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407" y="-152403"/>
            <a:ext cx="5819048" cy="5819048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9856" y="1670653"/>
            <a:ext cx="12676190" cy="4714286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080" y="-963488"/>
            <a:ext cx="8942857" cy="9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67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4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8" name="直接连接符 7"/>
          <p:cNvCxnSpPr>
            <a:cxnSpLocks/>
          </p:cNvCxnSpPr>
          <p:nvPr/>
        </p:nvCxnSpPr>
        <p:spPr>
          <a:xfrm>
            <a:off x="1124886" y="3861048"/>
            <a:ext cx="965163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等腰三角形 9"/>
          <p:cNvSpPr/>
          <p:nvPr/>
        </p:nvSpPr>
        <p:spPr>
          <a:xfrm>
            <a:off x="1707992" y="3428999"/>
            <a:ext cx="668234" cy="576064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等腰三角形 10"/>
          <p:cNvSpPr/>
          <p:nvPr/>
        </p:nvSpPr>
        <p:spPr>
          <a:xfrm>
            <a:off x="4295800" y="3429000"/>
            <a:ext cx="668234" cy="576064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>
            <a:off x="6888088" y="3429000"/>
            <a:ext cx="668234" cy="576064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>
            <a:off x="9532222" y="3429000"/>
            <a:ext cx="668234" cy="576064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334902" y="1456370"/>
            <a:ext cx="7281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/>
              <a:t>HBuilder</a:t>
            </a:r>
            <a:r>
              <a:rPr lang="zh-CN" altLang="en-US" sz="2000" dirty="0"/>
              <a:t>支持云端和离线打包</a:t>
            </a:r>
            <a:r>
              <a:rPr lang="zh-CN" altLang="en-US" sz="2000" dirty="0" smtClean="0"/>
              <a:t>。</a:t>
            </a:r>
            <a:r>
              <a:rPr lang="zh-CN" altLang="en-US" sz="2000" dirty="0"/>
              <a:t>我们</a:t>
            </a:r>
            <a:r>
              <a:rPr lang="zh-CN" altLang="en-US" sz="2000" dirty="0" smtClean="0"/>
              <a:t>选</a:t>
            </a:r>
            <a:r>
              <a:rPr lang="zh-CN" altLang="en-US" sz="2000" dirty="0"/>
              <a:t>最简单方便的云端打包吧</a:t>
            </a:r>
            <a:r>
              <a:rPr lang="zh-CN" altLang="en-US" sz="2000" dirty="0" smtClean="0"/>
              <a:t>：</a:t>
            </a:r>
            <a:endParaRPr lang="zh-CN" altLang="en-US" sz="2000" dirty="0"/>
          </a:p>
        </p:txBody>
      </p:sp>
      <p:sp>
        <p:nvSpPr>
          <p:cNvPr id="15" name="矩形 14"/>
          <p:cNvSpPr/>
          <p:nvPr/>
        </p:nvSpPr>
        <p:spPr>
          <a:xfrm>
            <a:off x="4709050" y="734108"/>
            <a:ext cx="25042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打包成原生</a:t>
            </a:r>
            <a:r>
              <a:rPr lang="en-US" altLang="zh-CN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apk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334902" y="2780928"/>
            <a:ext cx="13880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YOUR TITLE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925207" y="2780928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网络请求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515512" y="2780928"/>
            <a:ext cx="13880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YOUR TITLE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3298" y="200428"/>
            <a:ext cx="6114286" cy="64571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973" y="4568791"/>
            <a:ext cx="2866667" cy="2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14404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097860" y="1625236"/>
            <a:ext cx="1996281" cy="1747351"/>
            <a:chOff x="5097859" y="1625236"/>
            <a:chExt cx="1996281" cy="1747351"/>
          </a:xfrm>
        </p:grpSpPr>
        <p:sp>
          <p:nvSpPr>
            <p:cNvPr id="4" name="任意多边形: 形状 3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282379" y="2264591"/>
              <a:ext cx="162724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zh-CN" sz="28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5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473184" y="373543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实战分享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29" t="34662" r="27832" b="25868"/>
          <a:stretch>
            <a:fillRect/>
          </a:stretch>
        </p:blipFill>
        <p:spPr>
          <a:xfrm>
            <a:off x="6666230" y="2625836"/>
            <a:ext cx="1040344" cy="896849"/>
          </a:xfrm>
          <a:custGeom>
            <a:avLst/>
            <a:gdLst>
              <a:gd name="connsiteX0" fmla="*/ 1004781 w 2009562"/>
              <a:gd name="connsiteY0" fmla="*/ 0 h 1732382"/>
              <a:gd name="connsiteX1" fmla="*/ 2009562 w 2009562"/>
              <a:gd name="connsiteY1" fmla="*/ 1732382 h 1732382"/>
              <a:gd name="connsiteX2" fmla="*/ 0 w 2009562"/>
              <a:gd name="connsiteY2" fmla="*/ 1732382 h 1732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9562" h="1732382">
                <a:moveTo>
                  <a:pt x="1004781" y="0"/>
                </a:moveTo>
                <a:lnTo>
                  <a:pt x="2009562" y="1732382"/>
                </a:lnTo>
                <a:lnTo>
                  <a:pt x="0" y="173238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1889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6" name="任意多边形: 形状 5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669341" y="1342509"/>
            <a:ext cx="27109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创建</a:t>
            </a:r>
            <a:r>
              <a:rPr lang="en-US" altLang="zh-CN" sz="3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vue</a:t>
            </a:r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项目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4583832" y="2348880"/>
            <a:ext cx="0" cy="117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871864" y="2348880"/>
            <a:ext cx="66247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#</a:t>
            </a:r>
            <a:r>
              <a:rPr lang="zh-CN" altLang="en-US" dirty="0" smtClean="0"/>
              <a:t>全局安装 </a:t>
            </a:r>
            <a:r>
              <a:rPr lang="en-US" altLang="zh-CN" dirty="0" err="1" smtClean="0"/>
              <a:t>vue</a:t>
            </a:r>
            <a:r>
              <a:rPr lang="en-US" altLang="zh-CN" dirty="0" smtClean="0"/>
              <a:t>-cli</a:t>
            </a:r>
          </a:p>
          <a:p>
            <a:r>
              <a:rPr lang="en-US" altLang="zh-CN" dirty="0" smtClean="0"/>
              <a:t>$ </a:t>
            </a:r>
            <a:r>
              <a:rPr lang="en-US" altLang="zh-CN" dirty="0" err="1"/>
              <a:t>npm</a:t>
            </a:r>
            <a:r>
              <a:rPr lang="en-US" altLang="zh-CN" dirty="0"/>
              <a:t> install --global </a:t>
            </a:r>
            <a:r>
              <a:rPr lang="en-US" altLang="zh-CN" dirty="0" err="1" smtClean="0"/>
              <a:t>vue</a:t>
            </a:r>
            <a:r>
              <a:rPr lang="en-US" altLang="zh-CN" dirty="0" smtClean="0"/>
              <a:t>-cli</a:t>
            </a:r>
          </a:p>
          <a:p>
            <a:endParaRPr lang="en-US" altLang="zh-CN" dirty="0"/>
          </a:p>
          <a:p>
            <a:r>
              <a:rPr lang="en-US" altLang="zh-CN" dirty="0" smtClean="0"/>
              <a:t>#</a:t>
            </a:r>
            <a:r>
              <a:rPr lang="zh-CN" altLang="en-US" dirty="0" smtClean="0"/>
              <a:t>创建一个基于</a:t>
            </a:r>
            <a:r>
              <a:rPr lang="en-US" altLang="zh-CN" dirty="0" err="1" smtClean="0"/>
              <a:t>webpack</a:t>
            </a:r>
            <a:r>
              <a:rPr lang="en-US" altLang="zh-CN" dirty="0" smtClean="0"/>
              <a:t> </a:t>
            </a:r>
            <a:r>
              <a:rPr lang="zh-CN" altLang="en-US" dirty="0" smtClean="0"/>
              <a:t>模板的新项目</a:t>
            </a:r>
            <a:endParaRPr lang="en-US" altLang="zh-CN" dirty="0" smtClean="0"/>
          </a:p>
          <a:p>
            <a:r>
              <a:rPr lang="en-US" altLang="zh-CN" dirty="0"/>
              <a:t>$ </a:t>
            </a:r>
            <a:r>
              <a:rPr lang="en-US" altLang="zh-CN" dirty="0" err="1"/>
              <a:t>vue</a:t>
            </a:r>
            <a:r>
              <a:rPr lang="en-US" altLang="zh-CN" dirty="0"/>
              <a:t> </a:t>
            </a:r>
            <a:r>
              <a:rPr lang="en-US" altLang="zh-CN" dirty="0" err="1"/>
              <a:t>init</a:t>
            </a:r>
            <a:r>
              <a:rPr lang="en-US" altLang="zh-CN" dirty="0"/>
              <a:t> </a:t>
            </a:r>
            <a:r>
              <a:rPr lang="en-US" altLang="zh-CN" dirty="0" err="1"/>
              <a:t>webpack</a:t>
            </a:r>
            <a:r>
              <a:rPr lang="en-US" altLang="zh-CN" dirty="0"/>
              <a:t> </a:t>
            </a:r>
            <a:r>
              <a:rPr lang="en-US" altLang="zh-CN" dirty="0" smtClean="0"/>
              <a:t>my-project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84491230"/>
      </p:ext>
    </p:extLst>
  </p:cSld>
  <p:clrMapOvr>
    <a:masterClrMapping/>
  </p:clrMapOvr>
  <p:transition spd="slow">
    <p:push dir="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2008"/>
            <a:ext cx="12192000" cy="6858000"/>
          </a:xfrm>
          <a:prstGeom prst="rect">
            <a:avLst/>
          </a:prstGeom>
        </p:spPr>
      </p:pic>
      <p:sp>
        <p:nvSpPr>
          <p:cNvPr id="5" name="任意多边形: 形状 4"/>
          <p:cNvSpPr/>
          <p:nvPr/>
        </p:nvSpPr>
        <p:spPr>
          <a:xfrm>
            <a:off x="5676953" y="1268760"/>
            <a:ext cx="838094" cy="675482"/>
          </a:xfrm>
          <a:custGeom>
            <a:avLst/>
            <a:gdLst>
              <a:gd name="connsiteX0" fmla="*/ 468052 w 1224136"/>
              <a:gd name="connsiteY0" fmla="*/ 0 h 986622"/>
              <a:gd name="connsiteX1" fmla="*/ 760814 w 1224136"/>
              <a:gd name="connsiteY1" fmla="*/ 617122 h 986622"/>
              <a:gd name="connsiteX2" fmla="*/ 900100 w 1224136"/>
              <a:gd name="connsiteY2" fmla="*/ 338550 h 986622"/>
              <a:gd name="connsiteX3" fmla="*/ 1224136 w 1224136"/>
              <a:gd name="connsiteY3" fmla="*/ 986622 h 986622"/>
              <a:gd name="connsiteX4" fmla="*/ 936104 w 1224136"/>
              <a:gd name="connsiteY4" fmla="*/ 986622 h 986622"/>
              <a:gd name="connsiteX5" fmla="*/ 576064 w 1224136"/>
              <a:gd name="connsiteY5" fmla="*/ 986622 h 986622"/>
              <a:gd name="connsiteX6" fmla="*/ 0 w 1224136"/>
              <a:gd name="connsiteY6" fmla="*/ 986622 h 986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4136" h="986622">
                <a:moveTo>
                  <a:pt x="468052" y="0"/>
                </a:moveTo>
                <a:lnTo>
                  <a:pt x="760814" y="617122"/>
                </a:lnTo>
                <a:lnTo>
                  <a:pt x="900100" y="338550"/>
                </a:lnTo>
                <a:lnTo>
                  <a:pt x="1224136" y="986622"/>
                </a:lnTo>
                <a:lnTo>
                  <a:pt x="936104" y="986622"/>
                </a:lnTo>
                <a:lnTo>
                  <a:pt x="576064" y="986622"/>
                </a:lnTo>
                <a:lnTo>
                  <a:pt x="0" y="986622"/>
                </a:lnTo>
                <a:close/>
              </a:path>
            </a:pathLst>
          </a:cu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-3865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560965" y="2093947"/>
            <a:ext cx="307007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THANKS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94467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8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097860" y="1625236"/>
            <a:ext cx="1996281" cy="1747351"/>
            <a:chOff x="5097859" y="1625236"/>
            <a:chExt cx="1996281" cy="1747351"/>
          </a:xfrm>
        </p:grpSpPr>
        <p:sp>
          <p:nvSpPr>
            <p:cNvPr id="4" name="任意多边形: 形状 3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282379" y="2264591"/>
              <a:ext cx="162724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zh-CN" sz="28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5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132557" y="375033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基本知识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31557" r="56765" b="35225"/>
          <a:stretch/>
        </p:blipFill>
        <p:spPr>
          <a:xfrm>
            <a:off x="4353856" y="2294965"/>
            <a:ext cx="1124730" cy="953735"/>
          </a:xfrm>
          <a:custGeom>
            <a:avLst/>
            <a:gdLst>
              <a:gd name="connsiteX0" fmla="*/ 835293 w 1670585"/>
              <a:gd name="connsiteY0" fmla="*/ 0 h 1440160"/>
              <a:gd name="connsiteX1" fmla="*/ 1670585 w 1670585"/>
              <a:gd name="connsiteY1" fmla="*/ 1440160 h 1440160"/>
              <a:gd name="connsiteX2" fmla="*/ 0 w 1670585"/>
              <a:gd name="connsiteY2" fmla="*/ 1440160 h 14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0585" h="1440160">
                <a:moveTo>
                  <a:pt x="835293" y="0"/>
                </a:moveTo>
                <a:lnTo>
                  <a:pt x="1670585" y="1440160"/>
                </a:lnTo>
                <a:lnTo>
                  <a:pt x="0" y="144016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1600860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35" t="42545" r="32603" b="1988"/>
          <a:stretch>
            <a:fillRect/>
          </a:stretch>
        </p:blipFill>
        <p:spPr>
          <a:xfrm>
            <a:off x="5644502" y="2891160"/>
            <a:ext cx="1594084" cy="2952328"/>
          </a:xfrm>
          <a:custGeom>
            <a:avLst/>
            <a:gdLst>
              <a:gd name="connsiteX0" fmla="*/ 851081 w 1594084"/>
              <a:gd name="connsiteY0" fmla="*/ 0 h 2952328"/>
              <a:gd name="connsiteX1" fmla="*/ 1594084 w 1594084"/>
              <a:gd name="connsiteY1" fmla="*/ 2952328 h 2952328"/>
              <a:gd name="connsiteX2" fmla="*/ 0 w 1594084"/>
              <a:gd name="connsiteY2" fmla="*/ 2952328 h 2952328"/>
              <a:gd name="connsiteX3" fmla="*/ 851081 w 1594084"/>
              <a:gd name="connsiteY3" fmla="*/ 0 h 295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4084" h="2952328">
                <a:moveTo>
                  <a:pt x="851081" y="0"/>
                </a:moveTo>
                <a:lnTo>
                  <a:pt x="1594084" y="2952328"/>
                </a:lnTo>
                <a:lnTo>
                  <a:pt x="0" y="2952328"/>
                </a:lnTo>
                <a:lnTo>
                  <a:pt x="851081" y="0"/>
                </a:lnTo>
                <a:close/>
              </a:path>
            </a:pathLst>
          </a:cu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4" t="56073" r="61118" b="1988"/>
          <a:stretch>
            <a:fillRect/>
          </a:stretch>
        </p:blipFill>
        <p:spPr>
          <a:xfrm>
            <a:off x="3496229" y="3611240"/>
            <a:ext cx="1718757" cy="2232248"/>
          </a:xfrm>
          <a:custGeom>
            <a:avLst/>
            <a:gdLst>
              <a:gd name="connsiteX0" fmla="*/ 626263 w 1718757"/>
              <a:gd name="connsiteY0" fmla="*/ 0 h 2232248"/>
              <a:gd name="connsiteX1" fmla="*/ 1718757 w 1718757"/>
              <a:gd name="connsiteY1" fmla="*/ 2232248 h 2232248"/>
              <a:gd name="connsiteX2" fmla="*/ 0 w 1718757"/>
              <a:gd name="connsiteY2" fmla="*/ 2232248 h 2232248"/>
              <a:gd name="connsiteX3" fmla="*/ 626263 w 1718757"/>
              <a:gd name="connsiteY3" fmla="*/ 0 h 2232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8757" h="2232248">
                <a:moveTo>
                  <a:pt x="626263" y="0"/>
                </a:moveTo>
                <a:lnTo>
                  <a:pt x="1718757" y="2232248"/>
                </a:lnTo>
                <a:lnTo>
                  <a:pt x="0" y="2232248"/>
                </a:lnTo>
                <a:lnTo>
                  <a:pt x="626263" y="0"/>
                </a:lnTo>
                <a:close/>
              </a:path>
            </a:pathLst>
          </a:cu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93" t="75014" r="2029" b="1988"/>
          <a:stretch>
            <a:fillRect/>
          </a:stretch>
        </p:blipFill>
        <p:spPr>
          <a:xfrm>
            <a:off x="7699626" y="4619352"/>
            <a:ext cx="1708742" cy="1224136"/>
          </a:xfrm>
          <a:custGeom>
            <a:avLst/>
            <a:gdLst>
              <a:gd name="connsiteX0" fmla="*/ 1417384 w 1708742"/>
              <a:gd name="connsiteY0" fmla="*/ 0 h 1224136"/>
              <a:gd name="connsiteX1" fmla="*/ 1708742 w 1708742"/>
              <a:gd name="connsiteY1" fmla="*/ 1224136 h 1224136"/>
              <a:gd name="connsiteX2" fmla="*/ 0 w 1708742"/>
              <a:gd name="connsiteY2" fmla="*/ 1224136 h 1224136"/>
              <a:gd name="connsiteX3" fmla="*/ 1417384 w 1708742"/>
              <a:gd name="connsiteY3" fmla="*/ 0 h 122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8742" h="1224136">
                <a:moveTo>
                  <a:pt x="1417384" y="0"/>
                </a:moveTo>
                <a:lnTo>
                  <a:pt x="1708742" y="1224136"/>
                </a:lnTo>
                <a:lnTo>
                  <a:pt x="0" y="1224136"/>
                </a:lnTo>
                <a:lnTo>
                  <a:pt x="1417384" y="0"/>
                </a:lnTo>
                <a:close/>
              </a:path>
            </a:pathLst>
          </a:custGeom>
        </p:spPr>
      </p:pic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 smtClean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r>
                <a:rPr lang="en-US" altLang="zh-CN" sz="2000" dirty="0" smtClean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12" name="直接连接符 11"/>
          <p:cNvCxnSpPr>
            <a:cxnSpLocks/>
          </p:cNvCxnSpPr>
          <p:nvPr/>
        </p:nvCxnSpPr>
        <p:spPr>
          <a:xfrm>
            <a:off x="1237991" y="5843488"/>
            <a:ext cx="1000911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等腰三角形 13"/>
          <p:cNvSpPr/>
          <p:nvPr/>
        </p:nvSpPr>
        <p:spPr>
          <a:xfrm>
            <a:off x="2548158" y="4475336"/>
            <a:ext cx="1252892" cy="1368152"/>
          </a:xfrm>
          <a:prstGeom prst="triangle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>
            <a:off x="4523790" y="3899272"/>
            <a:ext cx="1718757" cy="1944216"/>
          </a:xfrm>
          <a:prstGeom prst="triangle">
            <a:avLst>
              <a:gd name="adj" fmla="val 65563"/>
            </a:avLst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>
            <a:off x="6672064" y="3611240"/>
            <a:ext cx="1708742" cy="2232248"/>
          </a:xfrm>
          <a:prstGeom prst="triangle">
            <a:avLst>
              <a:gd name="adj" fmla="val 82949"/>
            </a:avLst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622804" y="6021288"/>
            <a:ext cx="12490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 01 </a:t>
            </a:r>
            <a:endParaRPr lang="zh-CN" altLang="en-US" sz="1600" dirty="0"/>
          </a:p>
        </p:txBody>
      </p:sp>
      <p:sp>
        <p:nvSpPr>
          <p:cNvPr id="49" name="矩形 48"/>
          <p:cNvSpPr/>
          <p:nvPr/>
        </p:nvSpPr>
        <p:spPr>
          <a:xfrm>
            <a:off x="8002619" y="692696"/>
            <a:ext cx="2773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 content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等腰三角形 49"/>
          <p:cNvSpPr/>
          <p:nvPr/>
        </p:nvSpPr>
        <p:spPr>
          <a:xfrm rot="10800000">
            <a:off x="10272464" y="1916832"/>
            <a:ext cx="288032" cy="179263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5817014" y="6021288"/>
            <a:ext cx="12490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 02 </a:t>
            </a:r>
            <a:endParaRPr lang="zh-CN" altLang="en-US" sz="1600" dirty="0"/>
          </a:p>
        </p:txBody>
      </p:sp>
      <p:sp>
        <p:nvSpPr>
          <p:cNvPr id="52" name="矩形 51"/>
          <p:cNvSpPr/>
          <p:nvPr/>
        </p:nvSpPr>
        <p:spPr>
          <a:xfrm>
            <a:off x="8011224" y="6021288"/>
            <a:ext cx="12490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 03 </a:t>
            </a:r>
            <a:endParaRPr lang="zh-CN" altLang="en-US" sz="1600" dirty="0"/>
          </a:p>
        </p:txBody>
      </p:sp>
      <p:sp>
        <p:nvSpPr>
          <p:cNvPr id="56" name="矩形 55"/>
          <p:cNvSpPr/>
          <p:nvPr/>
        </p:nvSpPr>
        <p:spPr>
          <a:xfrm>
            <a:off x="1703512" y="2891160"/>
            <a:ext cx="25202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1B2229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组件化</a:t>
            </a:r>
            <a:endParaRPr lang="zh-CN" altLang="en-US" sz="3200" dirty="0">
              <a:solidFill>
                <a:srgbClr val="1B2229"/>
              </a:solidFill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473044" y="2265600"/>
            <a:ext cx="17655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B2229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模板语法</a:t>
            </a:r>
            <a:endParaRPr lang="zh-CN" altLang="en-US" sz="2800" dirty="0">
              <a:solidFill>
                <a:srgbClr val="1B2229"/>
              </a:solidFill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8388545" y="4015215"/>
            <a:ext cx="18839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B2229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属性计算</a:t>
            </a:r>
            <a:endParaRPr lang="zh-CN" altLang="en-US" sz="2800" dirty="0">
              <a:solidFill>
                <a:srgbClr val="1B2229"/>
              </a:solidFill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97297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88" y="4495"/>
            <a:ext cx="5303912" cy="686220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07369" y="3068960"/>
            <a:ext cx="641739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000" dirty="0"/>
              <a:t>组件 </a:t>
            </a:r>
            <a:r>
              <a:rPr lang="en-US" altLang="zh-CN" sz="2000" dirty="0"/>
              <a:t>(Component) </a:t>
            </a:r>
            <a:r>
              <a:rPr lang="zh-CN" altLang="en-US" sz="2000" dirty="0"/>
              <a:t>是 </a:t>
            </a:r>
            <a:r>
              <a:rPr lang="en-US" altLang="zh-CN" sz="2000" dirty="0"/>
              <a:t>Vue.js </a:t>
            </a:r>
            <a:r>
              <a:rPr lang="zh-CN" altLang="en-US" sz="2000" dirty="0"/>
              <a:t>最强大的功能之一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algn="r"/>
            <a:r>
              <a:rPr lang="zh-CN" altLang="en-US" sz="2000" dirty="0"/>
              <a:t>封装可重用的</a:t>
            </a:r>
            <a:r>
              <a:rPr lang="zh-CN" altLang="en-US" sz="2000" dirty="0" smtClean="0"/>
              <a:t>代码</a:t>
            </a:r>
            <a:endParaRPr lang="en-US" altLang="zh-CN" sz="2000" dirty="0" smtClean="0"/>
          </a:p>
          <a:p>
            <a:pPr algn="r"/>
            <a:r>
              <a:rPr lang="zh-CN" altLang="en-US" sz="2000" dirty="0"/>
              <a:t>组件在注册之后，便可以在父实例的模块中以自定义元素 的形式</a:t>
            </a:r>
            <a:r>
              <a:rPr lang="zh-CN" altLang="en-US" sz="2000" dirty="0" smtClean="0"/>
              <a:t>使用</a:t>
            </a:r>
            <a:endParaRPr lang="en-US" altLang="zh-CN" sz="2000" dirty="0" smtClean="0"/>
          </a:p>
          <a:p>
            <a:pPr algn="r"/>
            <a:r>
              <a:rPr lang="zh-CN" altLang="en-US" sz="2000" dirty="0"/>
              <a:t>允许我们使用小型、独立和通常可复用的组件构建大型应用。</a:t>
            </a:r>
            <a:endParaRPr lang="en-US" altLang="zh-CN" sz="2000" dirty="0" smtClean="0"/>
          </a:p>
          <a:p>
            <a:pPr algn="r"/>
            <a:r>
              <a:rPr lang="zh-CN" altLang="en-US" sz="2000" dirty="0" smtClean="0"/>
              <a:t>要</a:t>
            </a:r>
            <a:r>
              <a:rPr lang="zh-CN" altLang="en-US" sz="2000" dirty="0"/>
              <a:t>确保在初始化根实例</a:t>
            </a:r>
            <a:r>
              <a:rPr lang="zh-CN" altLang="en-US" sz="2000" b="1" dirty="0"/>
              <a:t>之前</a:t>
            </a:r>
            <a:r>
              <a:rPr lang="zh-CN" altLang="en-US" sz="2000" dirty="0"/>
              <a:t>注册了组件</a:t>
            </a:r>
            <a:endParaRPr lang="zh-CN" altLang="en-US" sz="2000" dirty="0">
              <a:solidFill>
                <a:srgbClr val="1B222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65659" y="1844278"/>
            <a:ext cx="33830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4400" dirty="0" smtClean="0">
                <a:solidFill>
                  <a:srgbClr val="1B2229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组件</a:t>
            </a:r>
            <a:endParaRPr lang="en-US" altLang="zh-CN" sz="4400" dirty="0">
              <a:solidFill>
                <a:srgbClr val="1B2229"/>
              </a:solidFill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98354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6" name="任意多边形: 形状 5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661574" y="2326808"/>
            <a:ext cx="109070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/>
              <a:t>在一个大型应用中，有必要将整个应用程序划分为组件，以使开发可管理</a:t>
            </a:r>
            <a:endParaRPr lang="zh-CN" altLang="en-US" sz="2400" dirty="0">
              <a:solidFill>
                <a:srgbClr val="1B222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67409" y="1347590"/>
            <a:ext cx="109452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几乎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任意类型的应用界面都可以抽象为一个组件树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里，一个组件本质上是一个拥有预定义选项的一个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实例</a:t>
            </a:r>
            <a:endParaRPr lang="zh-CN" altLang="en-US" sz="2800" dirty="0">
              <a:solidFill>
                <a:srgbClr val="1B222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1026" name="Picture 2" descr="Component 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9" y="2849918"/>
            <a:ext cx="10105016" cy="390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矩形 27"/>
          <p:cNvSpPr/>
          <p:nvPr/>
        </p:nvSpPr>
        <p:spPr>
          <a:xfrm>
            <a:off x="1814512" y="260649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组件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517218"/>
      </p:ext>
    </p:extLst>
  </p:cSld>
  <p:clrMapOvr>
    <a:masterClrMapping/>
  </p:clrMapOvr>
  <p:transition spd="slow">
    <p:push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6" name="任意多边形: 形状 5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1803887" y="322513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组件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51" y="1628800"/>
            <a:ext cx="4908789" cy="404409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911" y="1847590"/>
            <a:ext cx="4810748" cy="2880320"/>
          </a:xfrm>
          <a:prstGeom prst="rect">
            <a:avLst/>
          </a:prstGeom>
        </p:spPr>
      </p:pic>
      <p:sp>
        <p:nvSpPr>
          <p:cNvPr id="25" name="右箭头 24"/>
          <p:cNvSpPr/>
          <p:nvPr/>
        </p:nvSpPr>
        <p:spPr>
          <a:xfrm>
            <a:off x="5519936" y="3650848"/>
            <a:ext cx="1368152" cy="32469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5642227" y="318833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渲染为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4267832"/>
      </p:ext>
    </p:extLst>
  </p:cSld>
  <p:clrMapOvr>
    <a:masterClrMapping/>
  </p:clrMapOvr>
  <p:transition spd="slow">
    <p:push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6" name="任意多边形: 形状 5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1803887" y="322513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组件的通信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5400" y="1196752"/>
            <a:ext cx="108732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组件设计初衷就是要配合使用的，最常见的就是形成父子组件的关系：组件 </a:t>
            </a:r>
            <a:r>
              <a:rPr lang="en-US" altLang="zh-CN" sz="2000" dirty="0"/>
              <a:t>A </a:t>
            </a:r>
            <a:r>
              <a:rPr lang="zh-CN" altLang="en-US" sz="2000" dirty="0"/>
              <a:t>在它的模板中使用了组件 </a:t>
            </a:r>
            <a:r>
              <a:rPr lang="en-US" altLang="zh-CN" sz="2000" dirty="0"/>
              <a:t>B</a:t>
            </a:r>
            <a:r>
              <a:rPr lang="zh-CN" altLang="en-US" sz="2000" dirty="0"/>
              <a:t>。它们之间必然需要相互通信：父组件可能要给子组件下发数据，子组件则可能要将它内部发生的事情告知父组件。然而，通过一个良好定义的接口来尽可能将父子组件解耦也是很重要的。这保证了每个组件的代码可以在相对隔离的环境中书写和理解，从而提高了其可维护性和复用性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95400" y="3274718"/>
            <a:ext cx="60486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在 </a:t>
            </a:r>
            <a:r>
              <a:rPr lang="en-US" altLang="zh-CN" sz="2000" dirty="0" err="1"/>
              <a:t>Vue</a:t>
            </a:r>
            <a:r>
              <a:rPr lang="en-US" altLang="zh-CN" sz="2000" dirty="0"/>
              <a:t> </a:t>
            </a:r>
            <a:r>
              <a:rPr lang="zh-CN" altLang="en-US" sz="2000" dirty="0"/>
              <a:t>中，父子组件的关系可以总结为 </a:t>
            </a:r>
            <a:r>
              <a:rPr lang="en-US" altLang="zh-CN" sz="2000" b="1" dirty="0"/>
              <a:t>prop </a:t>
            </a:r>
            <a:r>
              <a:rPr lang="zh-CN" altLang="en-US" sz="2000" b="1" dirty="0"/>
              <a:t>向下传递，事件向上传递</a:t>
            </a:r>
            <a:r>
              <a:rPr lang="zh-CN" altLang="en-US" sz="2000" dirty="0"/>
              <a:t>。父组件通过 </a:t>
            </a:r>
            <a:r>
              <a:rPr lang="en-US" altLang="zh-CN" sz="2000" b="1" dirty="0"/>
              <a:t>prop</a:t>
            </a:r>
            <a:r>
              <a:rPr lang="zh-CN" altLang="en-US" sz="2000" dirty="0"/>
              <a:t>给子组件下发数据，子组件通过</a:t>
            </a:r>
            <a:r>
              <a:rPr lang="zh-CN" altLang="en-US" sz="2000" b="1" dirty="0"/>
              <a:t>事件</a:t>
            </a:r>
            <a:r>
              <a:rPr lang="zh-CN" altLang="en-US" sz="2000" dirty="0"/>
              <a:t>给父组件发送消息。看看它们是怎么工作的。</a:t>
            </a:r>
          </a:p>
        </p:txBody>
      </p:sp>
      <p:pic>
        <p:nvPicPr>
          <p:cNvPr id="1026" name="Picture 2" descr="prop 向下传递，事件向上传递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0" y="2427133"/>
            <a:ext cx="4331339" cy="3541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429543"/>
      </p:ext>
    </p:extLst>
  </p:cSld>
  <p:clrMapOvr>
    <a:masterClrMapping/>
  </p:clrMapOvr>
  <p:transition spd="slow">
    <p:push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8" name="任意多边形: 形状 7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4521691" y="1181208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1B2229"/>
                </a:solidFill>
              </a:rPr>
              <a:t>模板</a:t>
            </a:r>
            <a:endParaRPr lang="zh-CN" altLang="en-US" sz="3200" dirty="0">
              <a:solidFill>
                <a:srgbClr val="1B2229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3957" y="1890895"/>
            <a:ext cx="105240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Vue.js </a:t>
            </a:r>
            <a:r>
              <a:rPr lang="zh-CN" altLang="en-US" sz="2000" dirty="0"/>
              <a:t>使用了基于 </a:t>
            </a:r>
            <a:r>
              <a:rPr lang="en-US" altLang="zh-CN" sz="2000" dirty="0"/>
              <a:t>HTML </a:t>
            </a:r>
            <a:r>
              <a:rPr lang="zh-CN" altLang="en-US" sz="2000" dirty="0"/>
              <a:t>的模板语法，允许开发者声明式地将 </a:t>
            </a:r>
            <a:r>
              <a:rPr lang="en-US" altLang="zh-CN" sz="2000" dirty="0"/>
              <a:t>DOM </a:t>
            </a:r>
            <a:r>
              <a:rPr lang="zh-CN" altLang="en-US" sz="2000" dirty="0"/>
              <a:t>绑定至底层 </a:t>
            </a:r>
            <a:r>
              <a:rPr lang="en-US" altLang="zh-CN" sz="2000" dirty="0" err="1"/>
              <a:t>Vue</a:t>
            </a:r>
            <a:r>
              <a:rPr lang="en-US" altLang="zh-CN" sz="2000" dirty="0"/>
              <a:t> </a:t>
            </a:r>
            <a:r>
              <a:rPr lang="zh-CN" altLang="en-US" sz="2000" dirty="0"/>
              <a:t>实例的数据。所有 </a:t>
            </a:r>
            <a:r>
              <a:rPr lang="en-US" altLang="zh-CN" sz="2000" dirty="0"/>
              <a:t>Vue.js </a:t>
            </a:r>
            <a:r>
              <a:rPr lang="zh-CN" altLang="en-US" sz="2000" dirty="0"/>
              <a:t>的模板都是合法的 </a:t>
            </a:r>
            <a:r>
              <a:rPr lang="en-US" altLang="zh-CN" sz="2000" dirty="0"/>
              <a:t>HTML </a:t>
            </a:r>
            <a:r>
              <a:rPr lang="zh-CN" altLang="en-US" sz="2000" dirty="0"/>
              <a:t>，所以能被遵循规范的浏览器和 </a:t>
            </a:r>
            <a:r>
              <a:rPr lang="en-US" altLang="zh-CN" sz="2000" dirty="0"/>
              <a:t>HTML </a:t>
            </a:r>
            <a:r>
              <a:rPr lang="zh-CN" altLang="en-US" sz="2000" dirty="0"/>
              <a:t>解析器解析。</a:t>
            </a:r>
            <a:endParaRPr lang="zh-CN" altLang="en-US" sz="2000" dirty="0">
              <a:solidFill>
                <a:srgbClr val="1B222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951675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6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2875</TotalTime>
  <Words>1012</Words>
  <Application>Microsoft Office PowerPoint</Application>
  <PresentationFormat>宽屏</PresentationFormat>
  <Paragraphs>122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Microsoft JhengHei</vt:lpstr>
      <vt:lpstr>宋体</vt:lpstr>
      <vt:lpstr>微软雅黑</vt:lpstr>
      <vt:lpstr>Arial</vt:lpstr>
      <vt:lpstr>Calibri</vt:lpstr>
      <vt:lpstr>Felix Titling</vt:lpstr>
      <vt:lpstr>Segoe UI</vt:lpstr>
      <vt:lpstr>Segoe UI Symbol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YOUR TITLE HERE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PGOS</cp:lastModifiedBy>
  <cp:revision>147</cp:revision>
  <dcterms:created xsi:type="dcterms:W3CDTF">2017-02-25T07:51:30Z</dcterms:created>
  <dcterms:modified xsi:type="dcterms:W3CDTF">2018-01-16T09:08:25Z</dcterms:modified>
</cp:coreProperties>
</file>